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17" r:id="rId3"/>
    <p:sldId id="326" r:id="rId4"/>
    <p:sldId id="306" r:id="rId5"/>
    <p:sldId id="287" r:id="rId6"/>
    <p:sldId id="305" r:id="rId7"/>
    <p:sldId id="288" r:id="rId8"/>
    <p:sldId id="279" r:id="rId9"/>
    <p:sldId id="278" r:id="rId10"/>
    <p:sldId id="257" r:id="rId11"/>
    <p:sldId id="280" r:id="rId12"/>
    <p:sldId id="281" r:id="rId13"/>
    <p:sldId id="258" r:id="rId14"/>
    <p:sldId id="259" r:id="rId15"/>
    <p:sldId id="260" r:id="rId16"/>
    <p:sldId id="263" r:id="rId17"/>
    <p:sldId id="264" r:id="rId18"/>
    <p:sldId id="265" r:id="rId19"/>
    <p:sldId id="267" r:id="rId20"/>
    <p:sldId id="273" r:id="rId21"/>
    <p:sldId id="269" r:id="rId22"/>
    <p:sldId id="271" r:id="rId23"/>
    <p:sldId id="272" r:id="rId24"/>
    <p:sldId id="274" r:id="rId25"/>
    <p:sldId id="275" r:id="rId26"/>
    <p:sldId id="276" r:id="rId27"/>
    <p:sldId id="277" r:id="rId28"/>
    <p:sldId id="283" r:id="rId29"/>
    <p:sldId id="284" r:id="rId30"/>
    <p:sldId id="285" r:id="rId31"/>
    <p:sldId id="286" r:id="rId32"/>
    <p:sldId id="291" r:id="rId33"/>
    <p:sldId id="300" r:id="rId34"/>
    <p:sldId id="310" r:id="rId35"/>
    <p:sldId id="323" r:id="rId36"/>
    <p:sldId id="328" r:id="rId37"/>
    <p:sldId id="299" r:id="rId38"/>
    <p:sldId id="309" r:id="rId39"/>
    <p:sldId id="296" r:id="rId40"/>
    <p:sldId id="311" r:id="rId41"/>
    <p:sldId id="327" r:id="rId42"/>
    <p:sldId id="297" r:id="rId43"/>
    <p:sldId id="308" r:id="rId44"/>
    <p:sldId id="325" r:id="rId45"/>
    <p:sldId id="301" r:id="rId46"/>
    <p:sldId id="312" r:id="rId47"/>
    <p:sldId id="324" r:id="rId48"/>
    <p:sldId id="293" r:id="rId49"/>
    <p:sldId id="313" r:id="rId50"/>
    <p:sldId id="290" r:id="rId51"/>
    <p:sldId id="314" r:id="rId52"/>
    <p:sldId id="320" r:id="rId53"/>
    <p:sldId id="318" r:id="rId54"/>
    <p:sldId id="321" r:id="rId55"/>
    <p:sldId id="315" r:id="rId56"/>
    <p:sldId id="322" r:id="rId57"/>
    <p:sldId id="319"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C71CA-43CF-4F0C-BFA9-C8A2BF42C31F}" v="713" dt="2023-11-30T01:02:29.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35" autoAdjust="0"/>
    <p:restoredTop sz="94667" autoAdjust="0"/>
  </p:normalViewPr>
  <p:slideViewPr>
    <p:cSldViewPr snapToGrid="0">
      <p:cViewPr varScale="1">
        <p:scale>
          <a:sx n="96" d="100"/>
          <a:sy n="96" d="100"/>
        </p:scale>
        <p:origin x="642" y="57"/>
      </p:cViewPr>
      <p:guideLst/>
    </p:cSldViewPr>
  </p:slideViewPr>
  <p:outlineViewPr>
    <p:cViewPr>
      <p:scale>
        <a:sx n="33" d="100"/>
        <a:sy n="33" d="100"/>
      </p:scale>
      <p:origin x="0" y="-1908"/>
    </p:cViewPr>
  </p:outlineViewPr>
  <p:notesTextViewPr>
    <p:cViewPr>
      <p:scale>
        <a:sx n="1" d="1"/>
        <a:sy n="1" d="1"/>
      </p:scale>
      <p:origin x="0" y="0"/>
    </p:cViewPr>
  </p:notesTextViewPr>
  <p:sorterViewPr>
    <p:cViewPr>
      <p:scale>
        <a:sx n="100" d="100"/>
        <a:sy n="100" d="100"/>
      </p:scale>
      <p:origin x="0" y="-80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 Schaefer" userId="7ad26412a8474bae" providerId="LiveId" clId="{6E6C71CA-43CF-4F0C-BFA9-C8A2BF42C31F}"/>
    <pc:docChg chg="undo custSel addSld delSld modSld sldOrd">
      <pc:chgData name="Uri Schaefer" userId="7ad26412a8474bae" providerId="LiveId" clId="{6E6C71CA-43CF-4F0C-BFA9-C8A2BF42C31F}" dt="2023-11-30T01:02:29.721" v="22956"/>
      <pc:docMkLst>
        <pc:docMk/>
      </pc:docMkLst>
      <pc:sldChg chg="addSp delSp modSp mod">
        <pc:chgData name="Uri Schaefer" userId="7ad26412a8474bae" providerId="LiveId" clId="{6E6C71CA-43CF-4F0C-BFA9-C8A2BF42C31F}" dt="2023-11-29T07:28:18.694" v="18196" actId="1036"/>
        <pc:sldMkLst>
          <pc:docMk/>
          <pc:sldMk cId="590545872" sldId="256"/>
        </pc:sldMkLst>
        <pc:spChg chg="mod">
          <ac:chgData name="Uri Schaefer" userId="7ad26412a8474bae" providerId="LiveId" clId="{6E6C71CA-43CF-4F0C-BFA9-C8A2BF42C31F}" dt="2023-11-29T07:20:38.060" v="17620" actId="1035"/>
          <ac:spMkLst>
            <pc:docMk/>
            <pc:sldMk cId="590545872" sldId="256"/>
            <ac:spMk id="2" creationId="{476B7247-0921-B9E2-B40B-0A2EB874BA34}"/>
          </ac:spMkLst>
        </pc:spChg>
        <pc:spChg chg="add del mod">
          <ac:chgData name="Uri Schaefer" userId="7ad26412a8474bae" providerId="LiveId" clId="{6E6C71CA-43CF-4F0C-BFA9-C8A2BF42C31F}" dt="2023-11-23T12:06:12.771" v="11024"/>
          <ac:spMkLst>
            <pc:docMk/>
            <pc:sldMk cId="590545872" sldId="256"/>
            <ac:spMk id="3" creationId="{187D6D27-11E8-43DA-6B2C-6875278496DB}"/>
          </ac:spMkLst>
        </pc:spChg>
        <pc:spChg chg="add mod">
          <ac:chgData name="Uri Schaefer" userId="7ad26412a8474bae" providerId="LiveId" clId="{6E6C71CA-43CF-4F0C-BFA9-C8A2BF42C31F}" dt="2023-11-29T07:27:08.615" v="18057" actId="20577"/>
          <ac:spMkLst>
            <pc:docMk/>
            <pc:sldMk cId="590545872" sldId="256"/>
            <ac:spMk id="4" creationId="{9E407598-D38F-95B2-E18F-9EB5AD4A4A84}"/>
          </ac:spMkLst>
        </pc:spChg>
        <pc:spChg chg="del mod">
          <ac:chgData name="Uri Schaefer" userId="7ad26412a8474bae" providerId="LiveId" clId="{6E6C71CA-43CF-4F0C-BFA9-C8A2BF42C31F}" dt="2023-11-29T07:22:21.637" v="17656" actId="478"/>
          <ac:spMkLst>
            <pc:docMk/>
            <pc:sldMk cId="590545872" sldId="256"/>
            <ac:spMk id="4" creationId="{E2E6E07C-A260-A65E-D8FC-E5708F12E264}"/>
          </ac:spMkLst>
        </pc:spChg>
        <pc:spChg chg="add mod">
          <ac:chgData name="Uri Schaefer" userId="7ad26412a8474bae" providerId="LiveId" clId="{6E6C71CA-43CF-4F0C-BFA9-C8A2BF42C31F}" dt="2023-11-29T07:28:18.694" v="18196" actId="1036"/>
          <ac:spMkLst>
            <pc:docMk/>
            <pc:sldMk cId="590545872" sldId="256"/>
            <ac:spMk id="6" creationId="{49601871-6F50-9A75-3660-A806BE851F07}"/>
          </ac:spMkLst>
        </pc:spChg>
        <pc:spChg chg="del mod">
          <ac:chgData name="Uri Schaefer" userId="7ad26412a8474bae" providerId="LiveId" clId="{6E6C71CA-43CF-4F0C-BFA9-C8A2BF42C31F}" dt="2023-11-23T12:00:00.021" v="10408" actId="478"/>
          <ac:spMkLst>
            <pc:docMk/>
            <pc:sldMk cId="590545872" sldId="256"/>
            <ac:spMk id="6" creationId="{AD349C3F-26E4-7AEC-6E29-08B946D1CF41}"/>
          </ac:spMkLst>
        </pc:spChg>
        <pc:spChg chg="add del mod">
          <ac:chgData name="Uri Schaefer" userId="7ad26412a8474bae" providerId="LiveId" clId="{6E6C71CA-43CF-4F0C-BFA9-C8A2BF42C31F}" dt="2023-11-23T12:06:12.771" v="11022" actId="478"/>
          <ac:spMkLst>
            <pc:docMk/>
            <pc:sldMk cId="590545872" sldId="256"/>
            <ac:spMk id="7" creationId="{FE05DF16-FB78-EE09-0F63-86EB6A1D9F0E}"/>
          </ac:spMkLst>
        </pc:spChg>
        <pc:spChg chg="mod">
          <ac:chgData name="Uri Schaefer" userId="7ad26412a8474bae" providerId="LiveId" clId="{6E6C71CA-43CF-4F0C-BFA9-C8A2BF42C31F}" dt="2023-11-29T07:20:32.079" v="17590" actId="1035"/>
          <ac:spMkLst>
            <pc:docMk/>
            <pc:sldMk cId="590545872" sldId="256"/>
            <ac:spMk id="10" creationId="{EDA2D20C-8BDE-23CA-1260-10683EA100C4}"/>
          </ac:spMkLst>
        </pc:spChg>
        <pc:spChg chg="add del mod">
          <ac:chgData name="Uri Schaefer" userId="7ad26412a8474bae" providerId="LiveId" clId="{6E6C71CA-43CF-4F0C-BFA9-C8A2BF42C31F}" dt="2023-11-23T12:02:10.996" v="10488" actId="478"/>
          <ac:spMkLst>
            <pc:docMk/>
            <pc:sldMk cId="590545872" sldId="256"/>
            <ac:spMk id="11" creationId="{091E8EF7-52BF-E06B-D615-4C66BC8D4AFC}"/>
          </ac:spMkLst>
        </pc:spChg>
        <pc:picChg chg="add mod">
          <ac:chgData name="Uri Schaefer" userId="7ad26412a8474bae" providerId="LiveId" clId="{6E6C71CA-43CF-4F0C-BFA9-C8A2BF42C31F}" dt="2023-11-29T07:23:09.445" v="17776" actId="14100"/>
          <ac:picMkLst>
            <pc:docMk/>
            <pc:sldMk cId="590545872" sldId="256"/>
            <ac:picMk id="3" creationId="{67CD2993-73DE-DEB1-88A8-FA53C8DAB81B}"/>
          </ac:picMkLst>
        </pc:picChg>
        <pc:picChg chg="mod">
          <ac:chgData name="Uri Schaefer" userId="7ad26412a8474bae" providerId="LiveId" clId="{6E6C71CA-43CF-4F0C-BFA9-C8A2BF42C31F}" dt="2023-11-29T07:18:29.696" v="17451" actId="1038"/>
          <ac:picMkLst>
            <pc:docMk/>
            <pc:sldMk cId="590545872" sldId="256"/>
            <ac:picMk id="5" creationId="{1BB049A6-9DF0-346E-EF97-0D94C78B3B77}"/>
          </ac:picMkLst>
        </pc:picChg>
        <pc:picChg chg="add del mod">
          <ac:chgData name="Uri Schaefer" userId="7ad26412a8474bae" providerId="LiveId" clId="{6E6C71CA-43CF-4F0C-BFA9-C8A2BF42C31F}" dt="2023-11-29T07:18:05.990" v="17395" actId="1035"/>
          <ac:picMkLst>
            <pc:docMk/>
            <pc:sldMk cId="590545872" sldId="256"/>
            <ac:picMk id="1026" creationId="{12C213ED-C1C8-F025-DF92-9975518F1415}"/>
          </ac:picMkLst>
        </pc:picChg>
      </pc:sldChg>
      <pc:sldChg chg="modSp">
        <pc:chgData name="Uri Schaefer" userId="7ad26412a8474bae" providerId="LiveId" clId="{6E6C71CA-43CF-4F0C-BFA9-C8A2BF42C31F}" dt="2023-11-29T13:56:01.038" v="21060" actId="14100"/>
        <pc:sldMkLst>
          <pc:docMk/>
          <pc:sldMk cId="1154542741" sldId="257"/>
        </pc:sldMkLst>
        <pc:picChg chg="mod">
          <ac:chgData name="Uri Schaefer" userId="7ad26412a8474bae" providerId="LiveId" clId="{6E6C71CA-43CF-4F0C-BFA9-C8A2BF42C31F}" dt="2023-11-29T13:56:01.038" v="21060" actId="14100"/>
          <ac:picMkLst>
            <pc:docMk/>
            <pc:sldMk cId="1154542741" sldId="257"/>
            <ac:picMk id="1026" creationId="{6365BB11-6725-5605-A8B0-C86ADFD6738B}"/>
          </ac:picMkLst>
        </pc:picChg>
      </pc:sldChg>
      <pc:sldChg chg="modSp mod">
        <pc:chgData name="Uri Schaefer" userId="7ad26412a8474bae" providerId="LiveId" clId="{6E6C71CA-43CF-4F0C-BFA9-C8A2BF42C31F}" dt="2023-11-23T12:40:45.110" v="12228" actId="6549"/>
        <pc:sldMkLst>
          <pc:docMk/>
          <pc:sldMk cId="1000140457" sldId="258"/>
        </pc:sldMkLst>
        <pc:spChg chg="mod">
          <ac:chgData name="Uri Schaefer" userId="7ad26412a8474bae" providerId="LiveId" clId="{6E6C71CA-43CF-4F0C-BFA9-C8A2BF42C31F}" dt="2023-11-23T12:40:45.110" v="12228" actId="6549"/>
          <ac:spMkLst>
            <pc:docMk/>
            <pc:sldMk cId="1000140457" sldId="258"/>
            <ac:spMk id="3" creationId="{39BD6ABB-5280-F6B7-55D2-DA1F10E09872}"/>
          </ac:spMkLst>
        </pc:spChg>
      </pc:sldChg>
      <pc:sldChg chg="del mod modShow">
        <pc:chgData name="Uri Schaefer" userId="7ad26412a8474bae" providerId="LiveId" clId="{6E6C71CA-43CF-4F0C-BFA9-C8A2BF42C31F}" dt="2023-11-23T12:35:02.496" v="12215" actId="47"/>
        <pc:sldMkLst>
          <pc:docMk/>
          <pc:sldMk cId="1768025211" sldId="261"/>
        </pc:sldMkLst>
      </pc:sldChg>
      <pc:sldChg chg="modSp del ord">
        <pc:chgData name="Uri Schaefer" userId="7ad26412a8474bae" providerId="LiveId" clId="{6E6C71CA-43CF-4F0C-BFA9-C8A2BF42C31F}" dt="2023-11-26T19:37:44.297" v="16842" actId="47"/>
        <pc:sldMkLst>
          <pc:docMk/>
          <pc:sldMk cId="3996294641" sldId="262"/>
        </pc:sldMkLst>
        <pc:picChg chg="mod">
          <ac:chgData name="Uri Schaefer" userId="7ad26412a8474bae" providerId="LiveId" clId="{6E6C71CA-43CF-4F0C-BFA9-C8A2BF42C31F}" dt="2023-11-23T12:35:23.304" v="12217" actId="14100"/>
          <ac:picMkLst>
            <pc:docMk/>
            <pc:sldMk cId="3996294641" sldId="262"/>
            <ac:picMk id="4098" creationId="{6AB84538-3DDE-D59C-A620-CE395C6AB4DB}"/>
          </ac:picMkLst>
        </pc:picChg>
      </pc:sldChg>
      <pc:sldChg chg="modSp mod">
        <pc:chgData name="Uri Schaefer" userId="7ad26412a8474bae" providerId="LiveId" clId="{6E6C71CA-43CF-4F0C-BFA9-C8A2BF42C31F}" dt="2023-11-29T13:57:45.690" v="21068" actId="20577"/>
        <pc:sldMkLst>
          <pc:docMk/>
          <pc:sldMk cId="379054482" sldId="263"/>
        </pc:sldMkLst>
        <pc:spChg chg="mod">
          <ac:chgData name="Uri Schaefer" userId="7ad26412a8474bae" providerId="LiveId" clId="{6E6C71CA-43CF-4F0C-BFA9-C8A2BF42C31F}" dt="2023-11-29T13:57:45.690" v="21068" actId="20577"/>
          <ac:spMkLst>
            <pc:docMk/>
            <pc:sldMk cId="379054482" sldId="263"/>
            <ac:spMk id="4" creationId="{0B462C38-CE6A-18BE-4A5F-041E3745537E}"/>
          </ac:spMkLst>
        </pc:spChg>
        <pc:picChg chg="mod">
          <ac:chgData name="Uri Schaefer" userId="7ad26412a8474bae" providerId="LiveId" clId="{6E6C71CA-43CF-4F0C-BFA9-C8A2BF42C31F}" dt="2023-11-19T20:16:05.855" v="3139" actId="14100"/>
          <ac:picMkLst>
            <pc:docMk/>
            <pc:sldMk cId="379054482" sldId="263"/>
            <ac:picMk id="8194" creationId="{6F6FB1BF-AD1C-907C-6F8A-34A120767B7A}"/>
          </ac:picMkLst>
        </pc:picChg>
      </pc:sldChg>
      <pc:sldChg chg="modSp ord">
        <pc:chgData name="Uri Schaefer" userId="7ad26412a8474bae" providerId="LiveId" clId="{6E6C71CA-43CF-4F0C-BFA9-C8A2BF42C31F}" dt="2023-11-23T12:44:15.903" v="12269"/>
        <pc:sldMkLst>
          <pc:docMk/>
          <pc:sldMk cId="4091944634" sldId="264"/>
        </pc:sldMkLst>
        <pc:picChg chg="mod">
          <ac:chgData name="Uri Schaefer" userId="7ad26412a8474bae" providerId="LiveId" clId="{6E6C71CA-43CF-4F0C-BFA9-C8A2BF42C31F}" dt="2023-11-19T20:16:22.917" v="3140" actId="14100"/>
          <ac:picMkLst>
            <pc:docMk/>
            <pc:sldMk cId="4091944634" sldId="264"/>
            <ac:picMk id="9218" creationId="{640B7DC2-9EC0-DF3F-D966-F70D2BBAC2B9}"/>
          </ac:picMkLst>
        </pc:picChg>
      </pc:sldChg>
      <pc:sldChg chg="modSp mod">
        <pc:chgData name="Uri Schaefer" userId="7ad26412a8474bae" providerId="LiveId" clId="{6E6C71CA-43CF-4F0C-BFA9-C8A2BF42C31F}" dt="2023-11-19T20:17:07.139" v="3234" actId="1038"/>
        <pc:sldMkLst>
          <pc:docMk/>
          <pc:sldMk cId="367685952" sldId="265"/>
        </pc:sldMkLst>
        <pc:spChg chg="mod">
          <ac:chgData name="Uri Schaefer" userId="7ad26412a8474bae" providerId="LiveId" clId="{6E6C71CA-43CF-4F0C-BFA9-C8A2BF42C31F}" dt="2023-11-19T20:17:07.139" v="3234" actId="1038"/>
          <ac:spMkLst>
            <pc:docMk/>
            <pc:sldMk cId="367685952" sldId="265"/>
            <ac:spMk id="6" creationId="{D3CDB2DD-9CE3-212A-9725-0336AC2E8EDD}"/>
          </ac:spMkLst>
        </pc:spChg>
        <pc:spChg chg="mod">
          <ac:chgData name="Uri Schaefer" userId="7ad26412a8474bae" providerId="LiveId" clId="{6E6C71CA-43CF-4F0C-BFA9-C8A2BF42C31F}" dt="2023-11-19T20:16:47.402" v="3186" actId="1036"/>
          <ac:spMkLst>
            <pc:docMk/>
            <pc:sldMk cId="367685952" sldId="265"/>
            <ac:spMk id="7" creationId="{EA674C1A-3EE7-7D31-AA26-72C60A90F9C5}"/>
          </ac:spMkLst>
        </pc:spChg>
        <pc:spChg chg="mod">
          <ac:chgData name="Uri Schaefer" userId="7ad26412a8474bae" providerId="LiveId" clId="{6E6C71CA-43CF-4F0C-BFA9-C8A2BF42C31F}" dt="2023-11-19T20:16:51.374" v="3206" actId="1036"/>
          <ac:spMkLst>
            <pc:docMk/>
            <pc:sldMk cId="367685952" sldId="265"/>
            <ac:spMk id="8" creationId="{832ED059-37D1-E8B3-8CDA-89C84640066A}"/>
          </ac:spMkLst>
        </pc:spChg>
        <pc:spChg chg="mod">
          <ac:chgData name="Uri Schaefer" userId="7ad26412a8474bae" providerId="LiveId" clId="{6E6C71CA-43CF-4F0C-BFA9-C8A2BF42C31F}" dt="2023-11-19T20:16:55.266" v="3224" actId="1036"/>
          <ac:spMkLst>
            <pc:docMk/>
            <pc:sldMk cId="367685952" sldId="265"/>
            <ac:spMk id="10" creationId="{9965A409-DF8D-E429-085B-E673277E2D64}"/>
          </ac:spMkLst>
        </pc:spChg>
        <pc:picChg chg="mod">
          <ac:chgData name="Uri Schaefer" userId="7ad26412a8474bae" providerId="LiveId" clId="{6E6C71CA-43CF-4F0C-BFA9-C8A2BF42C31F}" dt="2023-11-19T20:16:37.142" v="3141" actId="14100"/>
          <ac:picMkLst>
            <pc:docMk/>
            <pc:sldMk cId="367685952" sldId="265"/>
            <ac:picMk id="10242" creationId="{8D8E1A85-D718-9BCE-07F7-C0C5E9133359}"/>
          </ac:picMkLst>
        </pc:picChg>
      </pc:sldChg>
      <pc:sldChg chg="del">
        <pc:chgData name="Uri Schaefer" userId="7ad26412a8474bae" providerId="LiveId" clId="{6E6C71CA-43CF-4F0C-BFA9-C8A2BF42C31F}" dt="2023-11-23T12:43:32.158" v="12267" actId="47"/>
        <pc:sldMkLst>
          <pc:docMk/>
          <pc:sldMk cId="2345483192" sldId="266"/>
        </pc:sldMkLst>
      </pc:sldChg>
      <pc:sldChg chg="modSp mod modShow">
        <pc:chgData name="Uri Schaefer" userId="7ad26412a8474bae" providerId="LiveId" clId="{6E6C71CA-43CF-4F0C-BFA9-C8A2BF42C31F}" dt="2023-11-20T10:13:34.484" v="3448" actId="1038"/>
        <pc:sldMkLst>
          <pc:docMk/>
          <pc:sldMk cId="2220100203" sldId="267"/>
        </pc:sldMkLst>
        <pc:spChg chg="mod">
          <ac:chgData name="Uri Schaefer" userId="7ad26412a8474bae" providerId="LiveId" clId="{6E6C71CA-43CF-4F0C-BFA9-C8A2BF42C31F}" dt="2023-11-20T10:12:54.716" v="3433" actId="20577"/>
          <ac:spMkLst>
            <pc:docMk/>
            <pc:sldMk cId="2220100203" sldId="267"/>
            <ac:spMk id="5" creationId="{329D799F-45A7-750A-E949-F0F189F11F10}"/>
          </ac:spMkLst>
        </pc:spChg>
        <pc:spChg chg="mod">
          <ac:chgData name="Uri Schaefer" userId="7ad26412a8474bae" providerId="LiveId" clId="{6E6C71CA-43CF-4F0C-BFA9-C8A2BF42C31F}" dt="2023-11-20T10:13:15.649" v="3439" actId="20577"/>
          <ac:spMkLst>
            <pc:docMk/>
            <pc:sldMk cId="2220100203" sldId="267"/>
            <ac:spMk id="6" creationId="{2A40F05E-BD6B-55DE-55A3-FD96203598F8}"/>
          </ac:spMkLst>
        </pc:spChg>
        <pc:spChg chg="mod">
          <ac:chgData name="Uri Schaefer" userId="7ad26412a8474bae" providerId="LiveId" clId="{6E6C71CA-43CF-4F0C-BFA9-C8A2BF42C31F}" dt="2023-11-20T10:13:26.872" v="3446" actId="20577"/>
          <ac:spMkLst>
            <pc:docMk/>
            <pc:sldMk cId="2220100203" sldId="267"/>
            <ac:spMk id="7" creationId="{E5DFC0FB-E68A-C76F-2D14-14B31989CD76}"/>
          </ac:spMkLst>
        </pc:spChg>
        <pc:spChg chg="mod">
          <ac:chgData name="Uri Schaefer" userId="7ad26412a8474bae" providerId="LiveId" clId="{6E6C71CA-43CF-4F0C-BFA9-C8A2BF42C31F}" dt="2023-11-20T10:13:34.484" v="3448" actId="1038"/>
          <ac:spMkLst>
            <pc:docMk/>
            <pc:sldMk cId="2220100203" sldId="267"/>
            <ac:spMk id="8" creationId="{50D05517-C51D-45C6-3063-15C73FF303F9}"/>
          </ac:spMkLst>
        </pc:spChg>
        <pc:picChg chg="mod">
          <ac:chgData name="Uri Schaefer" userId="7ad26412a8474bae" providerId="LiveId" clId="{6E6C71CA-43CF-4F0C-BFA9-C8A2BF42C31F}" dt="2023-11-19T20:17:46.282" v="3235" actId="14100"/>
          <ac:picMkLst>
            <pc:docMk/>
            <pc:sldMk cId="2220100203" sldId="267"/>
            <ac:picMk id="12290" creationId="{3F8850B6-145B-590D-6CBD-CD776D3F6C6A}"/>
          </ac:picMkLst>
        </pc:picChg>
      </pc:sldChg>
      <pc:sldChg chg="del">
        <pc:chgData name="Uri Schaefer" userId="7ad26412a8474bae" providerId="LiveId" clId="{6E6C71CA-43CF-4F0C-BFA9-C8A2BF42C31F}" dt="2023-11-23T12:45:51.957" v="12270" actId="47"/>
        <pc:sldMkLst>
          <pc:docMk/>
          <pc:sldMk cId="2649483428" sldId="268"/>
        </pc:sldMkLst>
      </pc:sldChg>
      <pc:sldChg chg="mod modShow">
        <pc:chgData name="Uri Schaefer" userId="7ad26412a8474bae" providerId="LiveId" clId="{6E6C71CA-43CF-4F0C-BFA9-C8A2BF42C31F}" dt="2023-11-30T00:49:18.525" v="22608" actId="729"/>
        <pc:sldMkLst>
          <pc:docMk/>
          <pc:sldMk cId="1956779172" sldId="269"/>
        </pc:sldMkLst>
      </pc:sldChg>
      <pc:sldChg chg="modSp del mod">
        <pc:chgData name="Uri Schaefer" userId="7ad26412a8474bae" providerId="LiveId" clId="{6E6C71CA-43CF-4F0C-BFA9-C8A2BF42C31F}" dt="2023-11-26T19:39:04.135" v="16844" actId="47"/>
        <pc:sldMkLst>
          <pc:docMk/>
          <pc:sldMk cId="2994307599" sldId="270"/>
        </pc:sldMkLst>
        <pc:spChg chg="mod">
          <ac:chgData name="Uri Schaefer" userId="7ad26412a8474bae" providerId="LiveId" clId="{6E6C71CA-43CF-4F0C-BFA9-C8A2BF42C31F}" dt="2023-11-20T10:16:40.343" v="3481" actId="20577"/>
          <ac:spMkLst>
            <pc:docMk/>
            <pc:sldMk cId="2994307599" sldId="270"/>
            <ac:spMk id="4" creationId="{FAA634D7-34A6-D64E-C6C1-7907BCE34D0B}"/>
          </ac:spMkLst>
        </pc:spChg>
      </pc:sldChg>
      <pc:sldChg chg="modSp mod">
        <pc:chgData name="Uri Schaefer" userId="7ad26412a8474bae" providerId="LiveId" clId="{6E6C71CA-43CF-4F0C-BFA9-C8A2BF42C31F}" dt="2023-11-29T08:36:50.366" v="19263" actId="20577"/>
        <pc:sldMkLst>
          <pc:docMk/>
          <pc:sldMk cId="2169382371" sldId="271"/>
        </pc:sldMkLst>
        <pc:spChg chg="mod">
          <ac:chgData name="Uri Schaefer" userId="7ad26412a8474bae" providerId="LiveId" clId="{6E6C71CA-43CF-4F0C-BFA9-C8A2BF42C31F}" dt="2023-11-29T08:36:50.366" v="19263" actId="20577"/>
          <ac:spMkLst>
            <pc:docMk/>
            <pc:sldMk cId="2169382371" sldId="271"/>
            <ac:spMk id="3" creationId="{1FB98F1E-A374-EE28-AB79-549A5EEB2757}"/>
          </ac:spMkLst>
        </pc:spChg>
      </pc:sldChg>
      <pc:sldChg chg="modSp mod">
        <pc:chgData name="Uri Schaefer" userId="7ad26412a8474bae" providerId="LiveId" clId="{6E6C71CA-43CF-4F0C-BFA9-C8A2BF42C31F}" dt="2023-11-29T08:37:15.654" v="19267" actId="20577"/>
        <pc:sldMkLst>
          <pc:docMk/>
          <pc:sldMk cId="772388276" sldId="272"/>
        </pc:sldMkLst>
        <pc:spChg chg="mod">
          <ac:chgData name="Uri Schaefer" userId="7ad26412a8474bae" providerId="LiveId" clId="{6E6C71CA-43CF-4F0C-BFA9-C8A2BF42C31F}" dt="2023-11-29T08:37:15.654" v="19267" actId="20577"/>
          <ac:spMkLst>
            <pc:docMk/>
            <pc:sldMk cId="772388276" sldId="272"/>
            <ac:spMk id="3" creationId="{2D87C512-DA10-B18E-6F2A-171D687C2099}"/>
          </ac:spMkLst>
        </pc:spChg>
        <pc:spChg chg="mod">
          <ac:chgData name="Uri Schaefer" userId="7ad26412a8474bae" providerId="LiveId" clId="{6E6C71CA-43CF-4F0C-BFA9-C8A2BF42C31F}" dt="2023-11-23T12:47:10.924" v="12385" actId="1038"/>
          <ac:spMkLst>
            <pc:docMk/>
            <pc:sldMk cId="772388276" sldId="272"/>
            <ac:spMk id="5" creationId="{A4B9E264-A695-745F-D78D-B0679F68C148}"/>
          </ac:spMkLst>
        </pc:spChg>
        <pc:spChg chg="mod">
          <ac:chgData name="Uri Schaefer" userId="7ad26412a8474bae" providerId="LiveId" clId="{6E6C71CA-43CF-4F0C-BFA9-C8A2BF42C31F}" dt="2023-11-23T12:47:17.466" v="12428" actId="1038"/>
          <ac:spMkLst>
            <pc:docMk/>
            <pc:sldMk cId="772388276" sldId="272"/>
            <ac:spMk id="6" creationId="{6E3E6EBF-4988-27EB-2FDD-BD716EE2A1B3}"/>
          </ac:spMkLst>
        </pc:spChg>
      </pc:sldChg>
      <pc:sldChg chg="delSp mod modShow">
        <pc:chgData name="Uri Schaefer" userId="7ad26412a8474bae" providerId="LiveId" clId="{6E6C71CA-43CF-4F0C-BFA9-C8A2BF42C31F}" dt="2023-11-30T00:45:31.952" v="22604" actId="729"/>
        <pc:sldMkLst>
          <pc:docMk/>
          <pc:sldMk cId="684751736" sldId="274"/>
        </pc:sldMkLst>
        <pc:spChg chg="del">
          <ac:chgData name="Uri Schaefer" userId="7ad26412a8474bae" providerId="LiveId" clId="{6E6C71CA-43CF-4F0C-BFA9-C8A2BF42C31F}" dt="2023-11-24T19:57:49.740" v="14598" actId="478"/>
          <ac:spMkLst>
            <pc:docMk/>
            <pc:sldMk cId="684751736" sldId="274"/>
            <ac:spMk id="6" creationId="{5A619CF8-7ABA-F53F-CBF8-5D23B0BE5C9C}"/>
          </ac:spMkLst>
        </pc:spChg>
      </pc:sldChg>
      <pc:sldChg chg="mod modShow">
        <pc:chgData name="Uri Schaefer" userId="7ad26412a8474bae" providerId="LiveId" clId="{6E6C71CA-43CF-4F0C-BFA9-C8A2BF42C31F}" dt="2023-11-30T00:46:32.861" v="22605" actId="729"/>
        <pc:sldMkLst>
          <pc:docMk/>
          <pc:sldMk cId="2399105038" sldId="277"/>
        </pc:sldMkLst>
      </pc:sldChg>
      <pc:sldChg chg="modSp mod ord">
        <pc:chgData name="Uri Schaefer" userId="7ad26412a8474bae" providerId="LiveId" clId="{6E6C71CA-43CF-4F0C-BFA9-C8A2BF42C31F}" dt="2023-11-30T00:42:39.659" v="22603" actId="20577"/>
        <pc:sldMkLst>
          <pc:docMk/>
          <pc:sldMk cId="3739656754" sldId="278"/>
        </pc:sldMkLst>
        <pc:spChg chg="mod">
          <ac:chgData name="Uri Schaefer" userId="7ad26412a8474bae" providerId="LiveId" clId="{6E6C71CA-43CF-4F0C-BFA9-C8A2BF42C31F}" dt="2023-11-29T08:30:34.901" v="19068" actId="6549"/>
          <ac:spMkLst>
            <pc:docMk/>
            <pc:sldMk cId="3739656754" sldId="278"/>
            <ac:spMk id="4" creationId="{1E077F5E-119D-5DA3-1A8C-D18672359C70}"/>
          </ac:spMkLst>
        </pc:spChg>
        <pc:spChg chg="mod">
          <ac:chgData name="Uri Schaefer" userId="7ad26412a8474bae" providerId="LiveId" clId="{6E6C71CA-43CF-4F0C-BFA9-C8A2BF42C31F}" dt="2023-11-30T00:42:39.659" v="22603" actId="20577"/>
          <ac:spMkLst>
            <pc:docMk/>
            <pc:sldMk cId="3739656754" sldId="278"/>
            <ac:spMk id="9" creationId="{81BDF1ED-3202-0B1F-DE77-96120A475312}"/>
          </ac:spMkLst>
        </pc:spChg>
      </pc:sldChg>
      <pc:sldChg chg="ord">
        <pc:chgData name="Uri Schaefer" userId="7ad26412a8474bae" providerId="LiveId" clId="{6E6C71CA-43CF-4F0C-BFA9-C8A2BF42C31F}" dt="2023-11-26T19:40:56.362" v="16846"/>
        <pc:sldMkLst>
          <pc:docMk/>
          <pc:sldMk cId="2989469908" sldId="279"/>
        </pc:sldMkLst>
      </pc:sldChg>
      <pc:sldChg chg="addSp delSp modSp mod ord">
        <pc:chgData name="Uri Schaefer" userId="7ad26412a8474bae" providerId="LiveId" clId="{6E6C71CA-43CF-4F0C-BFA9-C8A2BF42C31F}" dt="2023-11-29T08:32:18.837" v="19181" actId="6549"/>
        <pc:sldMkLst>
          <pc:docMk/>
          <pc:sldMk cId="2145828096" sldId="280"/>
        </pc:sldMkLst>
        <pc:spChg chg="mod">
          <ac:chgData name="Uri Schaefer" userId="7ad26412a8474bae" providerId="LiveId" clId="{6E6C71CA-43CF-4F0C-BFA9-C8A2BF42C31F}" dt="2023-11-29T08:31:44.546" v="19145" actId="1036"/>
          <ac:spMkLst>
            <pc:docMk/>
            <pc:sldMk cId="2145828096" sldId="280"/>
            <ac:spMk id="3" creationId="{C00E4429-AC22-B3C0-E2FE-2106C97C77F1}"/>
          </ac:spMkLst>
        </pc:spChg>
        <pc:spChg chg="mod">
          <ac:chgData name="Uri Schaefer" userId="7ad26412a8474bae" providerId="LiveId" clId="{6E6C71CA-43CF-4F0C-BFA9-C8A2BF42C31F}" dt="2023-11-29T08:31:29.445" v="19120" actId="1037"/>
          <ac:spMkLst>
            <pc:docMk/>
            <pc:sldMk cId="2145828096" sldId="280"/>
            <ac:spMk id="4" creationId="{5717E34F-E318-B0C9-7D64-54BDCE23BE11}"/>
          </ac:spMkLst>
        </pc:spChg>
        <pc:spChg chg="add del mod">
          <ac:chgData name="Uri Schaefer" userId="7ad26412a8474bae" providerId="LiveId" clId="{6E6C71CA-43CF-4F0C-BFA9-C8A2BF42C31F}" dt="2023-11-29T08:32:18.837" v="19181" actId="6549"/>
          <ac:spMkLst>
            <pc:docMk/>
            <pc:sldMk cId="2145828096" sldId="280"/>
            <ac:spMk id="5" creationId="{C66EDA38-28E9-0958-33B6-8B5B0D3EF5FA}"/>
          </ac:spMkLst>
        </pc:spChg>
        <pc:picChg chg="mod">
          <ac:chgData name="Uri Schaefer" userId="7ad26412a8474bae" providerId="LiveId" clId="{6E6C71CA-43CF-4F0C-BFA9-C8A2BF42C31F}" dt="2023-11-26T19:43:58.002" v="16871" actId="14100"/>
          <ac:picMkLst>
            <pc:docMk/>
            <pc:sldMk cId="2145828096" sldId="280"/>
            <ac:picMk id="26626" creationId="{A03832BA-7AEC-B2F2-9DC5-AA9C4A9CFE3C}"/>
          </ac:picMkLst>
        </pc:picChg>
      </pc:sldChg>
      <pc:sldChg chg="ord">
        <pc:chgData name="Uri Schaefer" userId="7ad26412a8474bae" providerId="LiveId" clId="{6E6C71CA-43CF-4F0C-BFA9-C8A2BF42C31F}" dt="2023-11-29T08:32:48.392" v="19183"/>
        <pc:sldMkLst>
          <pc:docMk/>
          <pc:sldMk cId="4071313487" sldId="281"/>
        </pc:sldMkLst>
      </pc:sldChg>
      <pc:sldChg chg="del mod modShow">
        <pc:chgData name="Uri Schaefer" userId="7ad26412a8474bae" providerId="LiveId" clId="{6E6C71CA-43CF-4F0C-BFA9-C8A2BF42C31F}" dt="2023-11-21T13:18:56.901" v="7205" actId="47"/>
        <pc:sldMkLst>
          <pc:docMk/>
          <pc:sldMk cId="3173442797" sldId="282"/>
        </pc:sldMkLst>
      </pc:sldChg>
      <pc:sldChg chg="mod modShow">
        <pc:chgData name="Uri Schaefer" userId="7ad26412a8474bae" providerId="LiveId" clId="{6E6C71CA-43CF-4F0C-BFA9-C8A2BF42C31F}" dt="2023-11-29T14:03:03.486" v="21070" actId="729"/>
        <pc:sldMkLst>
          <pc:docMk/>
          <pc:sldMk cId="2781789840" sldId="283"/>
        </pc:sldMkLst>
      </pc:sldChg>
      <pc:sldChg chg="addSp delSp modSp mod modShow">
        <pc:chgData name="Uri Schaefer" userId="7ad26412a8474bae" providerId="LiveId" clId="{6E6C71CA-43CF-4F0C-BFA9-C8A2BF42C31F}" dt="2023-11-30T00:47:30.618" v="22607" actId="729"/>
        <pc:sldMkLst>
          <pc:docMk/>
          <pc:sldMk cId="755917470" sldId="284"/>
        </pc:sldMkLst>
        <pc:spChg chg="del">
          <ac:chgData name="Uri Schaefer" userId="7ad26412a8474bae" providerId="LiveId" clId="{6E6C71CA-43CF-4F0C-BFA9-C8A2BF42C31F}" dt="2023-11-23T12:51:57.499" v="12429" actId="478"/>
          <ac:spMkLst>
            <pc:docMk/>
            <pc:sldMk cId="755917470" sldId="284"/>
            <ac:spMk id="2" creationId="{BF924C07-9234-3DE3-8338-D4535B2FB4A3}"/>
          </ac:spMkLst>
        </pc:spChg>
        <pc:spChg chg="add mod">
          <ac:chgData name="Uri Schaefer" userId="7ad26412a8474bae" providerId="LiveId" clId="{6E6C71CA-43CF-4F0C-BFA9-C8A2BF42C31F}" dt="2023-11-23T12:52:44.480" v="12542" actId="20577"/>
          <ac:spMkLst>
            <pc:docMk/>
            <pc:sldMk cId="755917470" sldId="284"/>
            <ac:spMk id="7" creationId="{42F099C1-A29D-6BBD-CEDB-84BD7AAA2044}"/>
          </ac:spMkLst>
        </pc:spChg>
      </pc:sldChg>
      <pc:sldChg chg="modSp mod modShow">
        <pc:chgData name="Uri Schaefer" userId="7ad26412a8474bae" providerId="LiveId" clId="{6E6C71CA-43CF-4F0C-BFA9-C8A2BF42C31F}" dt="2023-11-26T19:45:19.336" v="16873" actId="729"/>
        <pc:sldMkLst>
          <pc:docMk/>
          <pc:sldMk cId="2681490101" sldId="285"/>
        </pc:sldMkLst>
        <pc:spChg chg="mod">
          <ac:chgData name="Uri Schaefer" userId="7ad26412a8474bae" providerId="LiveId" clId="{6E6C71CA-43CF-4F0C-BFA9-C8A2BF42C31F}" dt="2023-11-23T12:53:34.078" v="12571" actId="6549"/>
          <ac:spMkLst>
            <pc:docMk/>
            <pc:sldMk cId="2681490101" sldId="285"/>
            <ac:spMk id="2" creationId="{65E6EC89-8B94-0185-B89C-65AC33A8B2B9}"/>
          </ac:spMkLst>
        </pc:spChg>
      </pc:sldChg>
      <pc:sldChg chg="modSp del">
        <pc:chgData name="Uri Schaefer" userId="7ad26412a8474bae" providerId="LiveId" clId="{6E6C71CA-43CF-4F0C-BFA9-C8A2BF42C31F}" dt="2023-11-20T11:46:35.762" v="3546" actId="2696"/>
        <pc:sldMkLst>
          <pc:docMk/>
          <pc:sldMk cId="21426989" sldId="286"/>
        </pc:sldMkLst>
        <pc:picChg chg="mod">
          <ac:chgData name="Uri Schaefer" userId="7ad26412a8474bae" providerId="LiveId" clId="{6E6C71CA-43CF-4F0C-BFA9-C8A2BF42C31F}" dt="2023-11-20T10:19:35.904" v="3545" actId="1037"/>
          <ac:picMkLst>
            <pc:docMk/>
            <pc:sldMk cId="21426989" sldId="286"/>
            <ac:picMk id="36866" creationId="{D8BA93F9-5537-89BA-35B6-2C33DD93EA91}"/>
          </ac:picMkLst>
        </pc:picChg>
      </pc:sldChg>
      <pc:sldChg chg="modSp add mod ord modShow">
        <pc:chgData name="Uri Schaefer" userId="7ad26412a8474bae" providerId="LiveId" clId="{6E6C71CA-43CF-4F0C-BFA9-C8A2BF42C31F}" dt="2023-11-26T19:45:12.458" v="16872" actId="729"/>
        <pc:sldMkLst>
          <pc:docMk/>
          <pc:sldMk cId="3862063543" sldId="286"/>
        </pc:sldMkLst>
        <pc:spChg chg="mod">
          <ac:chgData name="Uri Schaefer" userId="7ad26412a8474bae" providerId="LiveId" clId="{6E6C71CA-43CF-4F0C-BFA9-C8A2BF42C31F}" dt="2023-11-20T17:25:56.541" v="3568" actId="6549"/>
          <ac:spMkLst>
            <pc:docMk/>
            <pc:sldMk cId="3862063543" sldId="286"/>
            <ac:spMk id="2" creationId="{8E755D52-0D5D-7750-85FA-DAE0F3F0086B}"/>
          </ac:spMkLst>
        </pc:spChg>
      </pc:sldChg>
      <pc:sldChg chg="modSp mod ord modShow">
        <pc:chgData name="Uri Schaefer" userId="7ad26412a8474bae" providerId="LiveId" clId="{6E6C71CA-43CF-4F0C-BFA9-C8A2BF42C31F}" dt="2023-11-30T00:41:31.499" v="22588" actId="729"/>
        <pc:sldMkLst>
          <pc:docMk/>
          <pc:sldMk cId="4294796344" sldId="287"/>
        </pc:sldMkLst>
        <pc:picChg chg="mod">
          <ac:chgData name="Uri Schaefer" userId="7ad26412a8474bae" providerId="LiveId" clId="{6E6C71CA-43CF-4F0C-BFA9-C8A2BF42C31F}" dt="2023-11-23T12:33:47.058" v="12206" actId="14100"/>
          <ac:picMkLst>
            <pc:docMk/>
            <pc:sldMk cId="4294796344" sldId="287"/>
            <ac:picMk id="1026" creationId="{E2F7C6B2-8768-59D5-8485-53FCE41575C7}"/>
          </ac:picMkLst>
        </pc:picChg>
      </pc:sldChg>
      <pc:sldChg chg="modSp mod ord">
        <pc:chgData name="Uri Schaefer" userId="7ad26412a8474bae" providerId="LiveId" clId="{6E6C71CA-43CF-4F0C-BFA9-C8A2BF42C31F}" dt="2023-11-23T12:41:26.340" v="12266" actId="14100"/>
        <pc:sldMkLst>
          <pc:docMk/>
          <pc:sldMk cId="2633566571" sldId="288"/>
        </pc:sldMkLst>
        <pc:spChg chg="mod">
          <ac:chgData name="Uri Schaefer" userId="7ad26412a8474bae" providerId="LiveId" clId="{6E6C71CA-43CF-4F0C-BFA9-C8A2BF42C31F}" dt="2023-11-23T12:41:15.865" v="12264" actId="1037"/>
          <ac:spMkLst>
            <pc:docMk/>
            <pc:sldMk cId="2633566571" sldId="288"/>
            <ac:spMk id="6" creationId="{0C28C2E9-7DA5-175D-E172-848EC1AABCFC}"/>
          </ac:spMkLst>
        </pc:spChg>
        <pc:picChg chg="mod">
          <ac:chgData name="Uri Schaefer" userId="7ad26412a8474bae" providerId="LiveId" clId="{6E6C71CA-43CF-4F0C-BFA9-C8A2BF42C31F}" dt="2023-11-23T12:41:26.340" v="12266" actId="14100"/>
          <ac:picMkLst>
            <pc:docMk/>
            <pc:sldMk cId="2633566571" sldId="288"/>
            <ac:picMk id="2050" creationId="{A3DDCAF3-F195-986C-9453-25A6DA7FCC23}"/>
          </ac:picMkLst>
        </pc:picChg>
      </pc:sldChg>
      <pc:sldChg chg="modSp del mod ord">
        <pc:chgData name="Uri Schaefer" userId="7ad26412a8474bae" providerId="LiveId" clId="{6E6C71CA-43CF-4F0C-BFA9-C8A2BF42C31F}" dt="2023-11-26T19:37:49.266" v="16843" actId="47"/>
        <pc:sldMkLst>
          <pc:docMk/>
          <pc:sldMk cId="1057138587" sldId="289"/>
        </pc:sldMkLst>
        <pc:spChg chg="mod">
          <ac:chgData name="Uri Schaefer" userId="7ad26412a8474bae" providerId="LiveId" clId="{6E6C71CA-43CF-4F0C-BFA9-C8A2BF42C31F}" dt="2023-11-23T12:36:31.425" v="12221" actId="20577"/>
          <ac:spMkLst>
            <pc:docMk/>
            <pc:sldMk cId="1057138587" sldId="289"/>
            <ac:spMk id="3" creationId="{735CC502-8B9D-EBD3-8FBA-3E58FBF52798}"/>
          </ac:spMkLst>
        </pc:spChg>
        <pc:picChg chg="mod">
          <ac:chgData name="Uri Schaefer" userId="7ad26412a8474bae" providerId="LiveId" clId="{6E6C71CA-43CF-4F0C-BFA9-C8A2BF42C31F}" dt="2023-11-23T12:35:38.155" v="12218" actId="14100"/>
          <ac:picMkLst>
            <pc:docMk/>
            <pc:sldMk cId="1057138587" sldId="289"/>
            <ac:picMk id="5122" creationId="{70DBDB02-2BA6-574E-DF97-47AF580281B2}"/>
          </ac:picMkLst>
        </pc:picChg>
      </pc:sldChg>
      <pc:sldChg chg="addSp delSp modSp mod ord modNotesTx">
        <pc:chgData name="Uri Schaefer" userId="7ad26412a8474bae" providerId="LiveId" clId="{6E6C71CA-43CF-4F0C-BFA9-C8A2BF42C31F}" dt="2023-11-23T13:21:10.807" v="12965" actId="20577"/>
        <pc:sldMkLst>
          <pc:docMk/>
          <pc:sldMk cId="3707519992" sldId="290"/>
        </pc:sldMkLst>
        <pc:spChg chg="del mod">
          <ac:chgData name="Uri Schaefer" userId="7ad26412a8474bae" providerId="LiveId" clId="{6E6C71CA-43CF-4F0C-BFA9-C8A2BF42C31F}" dt="2023-11-21T12:02:14.118" v="6451" actId="478"/>
          <ac:spMkLst>
            <pc:docMk/>
            <pc:sldMk cId="3707519992" sldId="290"/>
            <ac:spMk id="2" creationId="{8A335EFD-4F86-FF9C-B6A6-FE579A08FBC0}"/>
          </ac:spMkLst>
        </pc:spChg>
        <pc:spChg chg="add mod">
          <ac:chgData name="Uri Schaefer" userId="7ad26412a8474bae" providerId="LiveId" clId="{6E6C71CA-43CF-4F0C-BFA9-C8A2BF42C31F}" dt="2023-11-23T13:21:10.807" v="12965" actId="20577"/>
          <ac:spMkLst>
            <pc:docMk/>
            <pc:sldMk cId="3707519992" sldId="290"/>
            <ac:spMk id="3" creationId="{B753B2B6-8215-E7FC-3D21-E8D5FF6FCE33}"/>
          </ac:spMkLst>
        </pc:spChg>
        <pc:spChg chg="add del mod">
          <ac:chgData name="Uri Schaefer" userId="7ad26412a8474bae" providerId="LiveId" clId="{6E6C71CA-43CF-4F0C-BFA9-C8A2BF42C31F}" dt="2023-11-21T13:41:06.909" v="7922" actId="478"/>
          <ac:spMkLst>
            <pc:docMk/>
            <pc:sldMk cId="3707519992" sldId="290"/>
            <ac:spMk id="4" creationId="{E8610143-F934-D526-FEC1-1D6C7D6B2744}"/>
          </ac:spMkLst>
        </pc:spChg>
        <pc:picChg chg="mod">
          <ac:chgData name="Uri Schaefer" userId="7ad26412a8474bae" providerId="LiveId" clId="{6E6C71CA-43CF-4F0C-BFA9-C8A2BF42C31F}" dt="2023-11-23T10:52:35.479" v="9988" actId="1076"/>
          <ac:picMkLst>
            <pc:docMk/>
            <pc:sldMk cId="3707519992" sldId="290"/>
            <ac:picMk id="6146" creationId="{AA1E2EAA-AA15-FA77-78F0-63A5B2098BCD}"/>
          </ac:picMkLst>
        </pc:picChg>
      </pc:sldChg>
      <pc:sldChg chg="del">
        <pc:chgData name="Uri Schaefer" userId="7ad26412a8474bae" providerId="LiveId" clId="{6E6C71CA-43CF-4F0C-BFA9-C8A2BF42C31F}" dt="2023-11-20T11:46:35.762" v="3546" actId="2696"/>
        <pc:sldMkLst>
          <pc:docMk/>
          <pc:sldMk cId="3047466655" sldId="291"/>
        </pc:sldMkLst>
      </pc:sldChg>
      <pc:sldChg chg="addSp delSp modSp add mod modShow">
        <pc:chgData name="Uri Schaefer" userId="7ad26412a8474bae" providerId="LiveId" clId="{6E6C71CA-43CF-4F0C-BFA9-C8A2BF42C31F}" dt="2023-11-29T14:05:06.273" v="21073" actId="729"/>
        <pc:sldMkLst>
          <pc:docMk/>
          <pc:sldMk cId="3060133904" sldId="291"/>
        </pc:sldMkLst>
        <pc:spChg chg="mod">
          <ac:chgData name="Uri Schaefer" userId="7ad26412a8474bae" providerId="LiveId" clId="{6E6C71CA-43CF-4F0C-BFA9-C8A2BF42C31F}" dt="2023-11-26T19:47:26.542" v="16895" actId="20577"/>
          <ac:spMkLst>
            <pc:docMk/>
            <pc:sldMk cId="3060133904" sldId="291"/>
            <ac:spMk id="3" creationId="{0ABD52F5-2065-21A4-3D02-1D5CB87E7AA4}"/>
          </ac:spMkLst>
        </pc:spChg>
        <pc:spChg chg="del mod">
          <ac:chgData name="Uri Schaefer" userId="7ad26412a8474bae" providerId="LiveId" clId="{6E6C71CA-43CF-4F0C-BFA9-C8A2BF42C31F}" dt="2023-11-29T14:04:40.732" v="21071" actId="21"/>
          <ac:spMkLst>
            <pc:docMk/>
            <pc:sldMk cId="3060133904" sldId="291"/>
            <ac:spMk id="4" creationId="{30508A72-67AD-82AA-3809-6E3BB30D6BD0}"/>
          </ac:spMkLst>
        </pc:spChg>
        <pc:spChg chg="add mod">
          <ac:chgData name="Uri Schaefer" userId="7ad26412a8474bae" providerId="LiveId" clId="{6E6C71CA-43CF-4F0C-BFA9-C8A2BF42C31F}" dt="2023-11-21T13:29:03.661" v="7564" actId="20577"/>
          <ac:spMkLst>
            <pc:docMk/>
            <pc:sldMk cId="3060133904" sldId="291"/>
            <ac:spMk id="5" creationId="{20AB8E41-4BF0-912D-DF99-A44062D21FC6}"/>
          </ac:spMkLst>
        </pc:spChg>
      </pc:sldChg>
      <pc:sldChg chg="delSp modSp add del mod ord">
        <pc:chgData name="Uri Schaefer" userId="7ad26412a8474bae" providerId="LiveId" clId="{6E6C71CA-43CF-4F0C-BFA9-C8A2BF42C31F}" dt="2023-11-21T12:42:39.447" v="7041" actId="47"/>
        <pc:sldMkLst>
          <pc:docMk/>
          <pc:sldMk cId="1434954333" sldId="292"/>
        </pc:sldMkLst>
        <pc:spChg chg="mod">
          <ac:chgData name="Uri Schaefer" userId="7ad26412a8474bae" providerId="LiveId" clId="{6E6C71CA-43CF-4F0C-BFA9-C8A2BF42C31F}" dt="2023-11-21T12:40:27.241" v="7014" actId="1036"/>
          <ac:spMkLst>
            <pc:docMk/>
            <pc:sldMk cId="1434954333" sldId="292"/>
            <ac:spMk id="4" creationId="{E3B5096B-0582-9B60-B8B8-C9D0AEC188E5}"/>
          </ac:spMkLst>
        </pc:spChg>
        <pc:spChg chg="del mod">
          <ac:chgData name="Uri Schaefer" userId="7ad26412a8474bae" providerId="LiveId" clId="{6E6C71CA-43CF-4F0C-BFA9-C8A2BF42C31F}" dt="2023-11-21T12:40:21.673" v="6984" actId="478"/>
          <ac:spMkLst>
            <pc:docMk/>
            <pc:sldMk cId="1434954333" sldId="292"/>
            <ac:spMk id="8" creationId="{CD989630-CE52-B6BC-08A2-3BAA8FFB9B8D}"/>
          </ac:spMkLst>
        </pc:spChg>
      </pc:sldChg>
      <pc:sldChg chg="del">
        <pc:chgData name="Uri Schaefer" userId="7ad26412a8474bae" providerId="LiveId" clId="{6E6C71CA-43CF-4F0C-BFA9-C8A2BF42C31F}" dt="2023-11-20T11:46:35.762" v="3546" actId="2696"/>
        <pc:sldMkLst>
          <pc:docMk/>
          <pc:sldMk cId="3440642412" sldId="292"/>
        </pc:sldMkLst>
      </pc:sldChg>
      <pc:sldChg chg="modSp add mod">
        <pc:chgData name="Uri Schaefer" userId="7ad26412a8474bae" providerId="LiveId" clId="{6E6C71CA-43CF-4F0C-BFA9-C8A2BF42C31F}" dt="2023-11-29T09:24:13.347" v="19938" actId="2711"/>
        <pc:sldMkLst>
          <pc:docMk/>
          <pc:sldMk cId="157128620" sldId="293"/>
        </pc:sldMkLst>
        <pc:spChg chg="mod">
          <ac:chgData name="Uri Schaefer" userId="7ad26412a8474bae" providerId="LiveId" clId="{6E6C71CA-43CF-4F0C-BFA9-C8A2BF42C31F}" dt="2023-11-29T09:24:13.347" v="19938" actId="2711"/>
          <ac:spMkLst>
            <pc:docMk/>
            <pc:sldMk cId="157128620" sldId="293"/>
            <ac:spMk id="6" creationId="{CD2309EF-5DEA-332F-0156-B2D36C22F5E6}"/>
          </ac:spMkLst>
        </pc:spChg>
        <pc:picChg chg="mod">
          <ac:chgData name="Uri Schaefer" userId="7ad26412a8474bae" providerId="LiveId" clId="{6E6C71CA-43CF-4F0C-BFA9-C8A2BF42C31F}" dt="2023-11-21T12:42:45.340" v="7042" actId="14100"/>
          <ac:picMkLst>
            <pc:docMk/>
            <pc:sldMk cId="157128620" sldId="293"/>
            <ac:picMk id="8194" creationId="{041D7860-9E73-2452-89FA-05600EE15FA3}"/>
          </ac:picMkLst>
        </pc:picChg>
      </pc:sldChg>
      <pc:sldChg chg="del">
        <pc:chgData name="Uri Schaefer" userId="7ad26412a8474bae" providerId="LiveId" clId="{6E6C71CA-43CF-4F0C-BFA9-C8A2BF42C31F}" dt="2023-11-20T11:46:35.762" v="3546" actId="2696"/>
        <pc:sldMkLst>
          <pc:docMk/>
          <pc:sldMk cId="510165123" sldId="293"/>
        </pc:sldMkLst>
      </pc:sldChg>
      <pc:sldChg chg="add del">
        <pc:chgData name="Uri Schaefer" userId="7ad26412a8474bae" providerId="LiveId" clId="{6E6C71CA-43CF-4F0C-BFA9-C8A2BF42C31F}" dt="2023-11-21T13:17:39.177" v="7203" actId="47"/>
        <pc:sldMkLst>
          <pc:docMk/>
          <pc:sldMk cId="382557233" sldId="295"/>
        </pc:sldMkLst>
      </pc:sldChg>
      <pc:sldChg chg="del">
        <pc:chgData name="Uri Schaefer" userId="7ad26412a8474bae" providerId="LiveId" clId="{6E6C71CA-43CF-4F0C-BFA9-C8A2BF42C31F}" dt="2023-11-20T11:46:35.762" v="3546" actId="2696"/>
        <pc:sldMkLst>
          <pc:docMk/>
          <pc:sldMk cId="2833690520" sldId="295"/>
        </pc:sldMkLst>
      </pc:sldChg>
      <pc:sldChg chg="delSp modSp add mod ord setBg delDesignElem modShow">
        <pc:chgData name="Uri Schaefer" userId="7ad26412a8474bae" providerId="LiveId" clId="{6E6C71CA-43CF-4F0C-BFA9-C8A2BF42C31F}" dt="2023-11-30T00:58:16.284" v="22895" actId="20577"/>
        <pc:sldMkLst>
          <pc:docMk/>
          <pc:sldMk cId="1427165582" sldId="296"/>
        </pc:sldMkLst>
        <pc:spChg chg="del mod">
          <ac:chgData name="Uri Schaefer" userId="7ad26412a8474bae" providerId="LiveId" clId="{6E6C71CA-43CF-4F0C-BFA9-C8A2BF42C31F}" dt="2023-11-21T10:02:07.150" v="5063" actId="478"/>
          <ac:spMkLst>
            <pc:docMk/>
            <pc:sldMk cId="1427165582" sldId="296"/>
            <ac:spMk id="3" creationId="{CA49FC43-E86F-8509-28EE-91F4347C00DE}"/>
          </ac:spMkLst>
        </pc:spChg>
        <pc:spChg chg="mod">
          <ac:chgData name="Uri Schaefer" userId="7ad26412a8474bae" providerId="LiveId" clId="{6E6C71CA-43CF-4F0C-BFA9-C8A2BF42C31F}" dt="2023-11-30T00:58:16.284" v="22895" actId="20577"/>
          <ac:spMkLst>
            <pc:docMk/>
            <pc:sldMk cId="1427165582" sldId="296"/>
            <ac:spMk id="6" creationId="{F8FA50CE-DEB5-7976-7245-EA2C2631D73A}"/>
          </ac:spMkLst>
        </pc:spChg>
        <pc:spChg chg="del">
          <ac:chgData name="Uri Schaefer" userId="7ad26412a8474bae" providerId="LiveId" clId="{6E6C71CA-43CF-4F0C-BFA9-C8A2BF42C31F}" dt="2023-11-20T11:46:41.921" v="3548"/>
          <ac:spMkLst>
            <pc:docMk/>
            <pc:sldMk cId="1427165582" sldId="296"/>
            <ac:spMk id="1062" creationId="{CDDE5CDF-1512-4CDA-B956-23D223F8DE44}"/>
          </ac:spMkLst>
        </pc:spChg>
        <pc:spChg chg="del">
          <ac:chgData name="Uri Schaefer" userId="7ad26412a8474bae" providerId="LiveId" clId="{6E6C71CA-43CF-4F0C-BFA9-C8A2BF42C31F}" dt="2023-11-20T11:46:41.921" v="3548"/>
          <ac:spMkLst>
            <pc:docMk/>
            <pc:sldMk cId="1427165582" sldId="296"/>
            <ac:spMk id="1065" creationId="{F1176DA6-4BBF-42A4-9C94-E6613CCD6B37}"/>
          </ac:spMkLst>
        </pc:spChg>
        <pc:spChg chg="del">
          <ac:chgData name="Uri Schaefer" userId="7ad26412a8474bae" providerId="LiveId" clId="{6E6C71CA-43CF-4F0C-BFA9-C8A2BF42C31F}" dt="2023-11-20T11:46:41.921" v="3548"/>
          <ac:spMkLst>
            <pc:docMk/>
            <pc:sldMk cId="1427165582" sldId="296"/>
            <ac:spMk id="1066" creationId="{99AAB0AE-172B-4FB4-80C2-86CD6B824220}"/>
          </ac:spMkLst>
        </pc:spChg>
        <pc:picChg chg="mod">
          <ac:chgData name="Uri Schaefer" userId="7ad26412a8474bae" providerId="LiveId" clId="{6E6C71CA-43CF-4F0C-BFA9-C8A2BF42C31F}" dt="2023-11-23T12:56:00.801" v="12626" actId="14100"/>
          <ac:picMkLst>
            <pc:docMk/>
            <pc:sldMk cId="1427165582" sldId="296"/>
            <ac:picMk id="1026" creationId="{42912292-A2E3-D52B-E670-19BD1A0CCD7B}"/>
          </ac:picMkLst>
        </pc:picChg>
        <pc:picChg chg="del">
          <ac:chgData name="Uri Schaefer" userId="7ad26412a8474bae" providerId="LiveId" clId="{6E6C71CA-43CF-4F0C-BFA9-C8A2BF42C31F}" dt="2023-11-20T11:46:41.921" v="3548"/>
          <ac:picMkLst>
            <pc:docMk/>
            <pc:sldMk cId="1427165582" sldId="296"/>
            <ac:picMk id="1063" creationId="{B029D7D8-5A6B-4C76-94C8-15798C6C5ADB}"/>
          </ac:picMkLst>
        </pc:picChg>
        <pc:cxnChg chg="del">
          <ac:chgData name="Uri Schaefer" userId="7ad26412a8474bae" providerId="LiveId" clId="{6E6C71CA-43CF-4F0C-BFA9-C8A2BF42C31F}" dt="2023-11-20T11:46:41.921" v="3548"/>
          <ac:cxnSpMkLst>
            <pc:docMk/>
            <pc:sldMk cId="1427165582" sldId="296"/>
            <ac:cxnSpMk id="1064" creationId="{A5C9319C-E20D-4884-952F-60B6A58C3E34}"/>
          </ac:cxnSpMkLst>
        </pc:cxnChg>
      </pc:sldChg>
      <pc:sldChg chg="del">
        <pc:chgData name="Uri Schaefer" userId="7ad26412a8474bae" providerId="LiveId" clId="{6E6C71CA-43CF-4F0C-BFA9-C8A2BF42C31F}" dt="2023-11-20T11:46:35.762" v="3546" actId="2696"/>
        <pc:sldMkLst>
          <pc:docMk/>
          <pc:sldMk cId="2133989834" sldId="296"/>
        </pc:sldMkLst>
      </pc:sldChg>
      <pc:sldChg chg="delSp modSp add mod ord modShow">
        <pc:chgData name="Uri Schaefer" userId="7ad26412a8474bae" providerId="LiveId" clId="{6E6C71CA-43CF-4F0C-BFA9-C8A2BF42C31F}" dt="2023-11-29T14:33:46.047" v="21993" actId="20577"/>
        <pc:sldMkLst>
          <pc:docMk/>
          <pc:sldMk cId="3070520577" sldId="297"/>
        </pc:sldMkLst>
        <pc:spChg chg="del mod">
          <ac:chgData name="Uri Schaefer" userId="7ad26412a8474bae" providerId="LiveId" clId="{6E6C71CA-43CF-4F0C-BFA9-C8A2BF42C31F}" dt="2023-11-21T11:15:20.531" v="6142" actId="478"/>
          <ac:spMkLst>
            <pc:docMk/>
            <pc:sldMk cId="3070520577" sldId="297"/>
            <ac:spMk id="3" creationId="{309D212C-D98E-1516-FDE0-E9926FE372B5}"/>
          </ac:spMkLst>
        </pc:spChg>
        <pc:spChg chg="mod">
          <ac:chgData name="Uri Schaefer" userId="7ad26412a8474bae" providerId="LiveId" clId="{6E6C71CA-43CF-4F0C-BFA9-C8A2BF42C31F}" dt="2023-11-29T14:33:46.047" v="21993" actId="20577"/>
          <ac:spMkLst>
            <pc:docMk/>
            <pc:sldMk cId="3070520577" sldId="297"/>
            <ac:spMk id="5" creationId="{48DDE141-2BA6-5A59-F421-50C2AA7A69F2}"/>
          </ac:spMkLst>
        </pc:spChg>
        <pc:picChg chg="mod">
          <ac:chgData name="Uri Schaefer" userId="7ad26412a8474bae" providerId="LiveId" clId="{6E6C71CA-43CF-4F0C-BFA9-C8A2BF42C31F}" dt="2023-11-21T11:16:15.028" v="6213" actId="14100"/>
          <ac:picMkLst>
            <pc:docMk/>
            <pc:sldMk cId="3070520577" sldId="297"/>
            <ac:picMk id="2050" creationId="{08CB46C5-1F79-73C9-F94C-A20866340F95}"/>
          </ac:picMkLst>
        </pc:picChg>
      </pc:sldChg>
      <pc:sldChg chg="del">
        <pc:chgData name="Uri Schaefer" userId="7ad26412a8474bae" providerId="LiveId" clId="{6E6C71CA-43CF-4F0C-BFA9-C8A2BF42C31F}" dt="2023-11-20T11:46:35.762" v="3546" actId="2696"/>
        <pc:sldMkLst>
          <pc:docMk/>
          <pc:sldMk cId="3868022132" sldId="297"/>
        </pc:sldMkLst>
      </pc:sldChg>
      <pc:sldChg chg="add del">
        <pc:chgData name="Uri Schaefer" userId="7ad26412a8474bae" providerId="LiveId" clId="{6E6C71CA-43CF-4F0C-BFA9-C8A2BF42C31F}" dt="2023-11-21T13:18:03.035" v="7204" actId="47"/>
        <pc:sldMkLst>
          <pc:docMk/>
          <pc:sldMk cId="1656053705" sldId="298"/>
        </pc:sldMkLst>
      </pc:sldChg>
      <pc:sldChg chg="del mod modShow">
        <pc:chgData name="Uri Schaefer" userId="7ad26412a8474bae" providerId="LiveId" clId="{6E6C71CA-43CF-4F0C-BFA9-C8A2BF42C31F}" dt="2023-11-20T11:46:35.762" v="3546" actId="2696"/>
        <pc:sldMkLst>
          <pc:docMk/>
          <pc:sldMk cId="2657464561" sldId="298"/>
        </pc:sldMkLst>
      </pc:sldChg>
      <pc:sldChg chg="del">
        <pc:chgData name="Uri Schaefer" userId="7ad26412a8474bae" providerId="LiveId" clId="{6E6C71CA-43CF-4F0C-BFA9-C8A2BF42C31F}" dt="2023-11-20T11:46:35.762" v="3546" actId="2696"/>
        <pc:sldMkLst>
          <pc:docMk/>
          <pc:sldMk cId="1552961723" sldId="299"/>
        </pc:sldMkLst>
      </pc:sldChg>
      <pc:sldChg chg="modSp add mod ord">
        <pc:chgData name="Uri Schaefer" userId="7ad26412a8474bae" providerId="LiveId" clId="{6E6C71CA-43CF-4F0C-BFA9-C8A2BF42C31F}" dt="2023-11-21T13:25:00.706" v="7352" actId="1036"/>
        <pc:sldMkLst>
          <pc:docMk/>
          <pc:sldMk cId="2725248419" sldId="299"/>
        </pc:sldMkLst>
        <pc:spChg chg="mod">
          <ac:chgData name="Uri Schaefer" userId="7ad26412a8474bae" providerId="LiveId" clId="{6E6C71CA-43CF-4F0C-BFA9-C8A2BF42C31F}" dt="2023-11-21T13:25:00.706" v="7352" actId="1036"/>
          <ac:spMkLst>
            <pc:docMk/>
            <pc:sldMk cId="2725248419" sldId="299"/>
            <ac:spMk id="4" creationId="{CB6784EC-4F5A-E8D4-AAF8-1D1E5BEF6BAF}"/>
          </ac:spMkLst>
        </pc:spChg>
        <pc:picChg chg="mod">
          <ac:chgData name="Uri Schaefer" userId="7ad26412a8474bae" providerId="LiveId" clId="{6E6C71CA-43CF-4F0C-BFA9-C8A2BF42C31F}" dt="2023-11-21T13:24:54.290" v="7334" actId="14100"/>
          <ac:picMkLst>
            <pc:docMk/>
            <pc:sldMk cId="2725248419" sldId="299"/>
            <ac:picMk id="3074" creationId="{B2316A93-3864-DBE8-9F26-B2077CBF5CA4}"/>
          </ac:picMkLst>
        </pc:picChg>
      </pc:sldChg>
      <pc:sldChg chg="del">
        <pc:chgData name="Uri Schaefer" userId="7ad26412a8474bae" providerId="LiveId" clId="{6E6C71CA-43CF-4F0C-BFA9-C8A2BF42C31F}" dt="2023-11-20T11:46:35.762" v="3546" actId="2696"/>
        <pc:sldMkLst>
          <pc:docMk/>
          <pc:sldMk cId="762832649" sldId="300"/>
        </pc:sldMkLst>
      </pc:sldChg>
      <pc:sldChg chg="addSp delSp modSp add mod">
        <pc:chgData name="Uri Schaefer" userId="7ad26412a8474bae" providerId="LiveId" clId="{6E6C71CA-43CF-4F0C-BFA9-C8A2BF42C31F}" dt="2023-11-29T14:04:49.823" v="21072"/>
        <pc:sldMkLst>
          <pc:docMk/>
          <pc:sldMk cId="2993530851" sldId="300"/>
        </pc:sldMkLst>
        <pc:spChg chg="add mod">
          <ac:chgData name="Uri Schaefer" userId="7ad26412a8474bae" providerId="LiveId" clId="{6E6C71CA-43CF-4F0C-BFA9-C8A2BF42C31F}" dt="2023-11-29T14:04:49.823" v="21072"/>
          <ac:spMkLst>
            <pc:docMk/>
            <pc:sldMk cId="2993530851" sldId="300"/>
            <ac:spMk id="2" creationId="{145D9C99-EB3A-777B-A266-6796BECA78C6}"/>
          </ac:spMkLst>
        </pc:spChg>
        <pc:spChg chg="mod">
          <ac:chgData name="Uri Schaefer" userId="7ad26412a8474bae" providerId="LiveId" clId="{6E6C71CA-43CF-4F0C-BFA9-C8A2BF42C31F}" dt="2023-11-29T08:45:44.665" v="19325" actId="255"/>
          <ac:spMkLst>
            <pc:docMk/>
            <pc:sldMk cId="2993530851" sldId="300"/>
            <ac:spMk id="3" creationId="{77501568-DF1E-5E2E-DF21-2F07C9563935}"/>
          </ac:spMkLst>
        </pc:spChg>
        <pc:spChg chg="del">
          <ac:chgData name="Uri Schaefer" userId="7ad26412a8474bae" providerId="LiveId" clId="{6E6C71CA-43CF-4F0C-BFA9-C8A2BF42C31F}" dt="2023-11-21T13:27:51.498" v="7492" actId="478"/>
          <ac:spMkLst>
            <pc:docMk/>
            <pc:sldMk cId="2993530851" sldId="300"/>
            <ac:spMk id="4" creationId="{D2014CED-93AB-B007-8F90-032E75B6C400}"/>
          </ac:spMkLst>
        </pc:spChg>
        <pc:spChg chg="add mod">
          <ac:chgData name="Uri Schaefer" userId="7ad26412a8474bae" providerId="LiveId" clId="{6E6C71CA-43CF-4F0C-BFA9-C8A2BF42C31F}" dt="2023-11-24T20:01:24.830" v="14620" actId="20577"/>
          <ac:spMkLst>
            <pc:docMk/>
            <pc:sldMk cId="2993530851" sldId="300"/>
            <ac:spMk id="5" creationId="{FC4E87CB-CC59-8234-9A3D-522EBC844E2C}"/>
          </ac:spMkLst>
        </pc:spChg>
      </pc:sldChg>
      <pc:sldChg chg="addSp delSp modSp add mod ord modShow">
        <pc:chgData name="Uri Schaefer" userId="7ad26412a8474bae" providerId="LiveId" clId="{6E6C71CA-43CF-4F0C-BFA9-C8A2BF42C31F}" dt="2023-11-29T14:34:39.256" v="21994" actId="729"/>
        <pc:sldMkLst>
          <pc:docMk/>
          <pc:sldMk cId="1344943264" sldId="301"/>
        </pc:sldMkLst>
        <pc:spChg chg="mod">
          <ac:chgData name="Uri Schaefer" userId="7ad26412a8474bae" providerId="LiveId" clId="{6E6C71CA-43CF-4F0C-BFA9-C8A2BF42C31F}" dt="2023-11-29T09:13:40.819" v="19807" actId="1036"/>
          <ac:spMkLst>
            <pc:docMk/>
            <pc:sldMk cId="1344943264" sldId="301"/>
            <ac:spMk id="3" creationId="{28081F3A-A886-5124-3AF2-FC1BF4968840}"/>
          </ac:spMkLst>
        </pc:spChg>
        <pc:spChg chg="del mod">
          <ac:chgData name="Uri Schaefer" userId="7ad26412a8474bae" providerId="LiveId" clId="{6E6C71CA-43CF-4F0C-BFA9-C8A2BF42C31F}" dt="2023-11-21T13:39:30.204" v="7759" actId="478"/>
          <ac:spMkLst>
            <pc:docMk/>
            <pc:sldMk cId="1344943264" sldId="301"/>
            <ac:spMk id="4" creationId="{49E64CDD-3690-23A6-246C-D5C72C2D265D}"/>
          </ac:spMkLst>
        </pc:spChg>
        <pc:spChg chg="add mod">
          <ac:chgData name="Uri Schaefer" userId="7ad26412a8474bae" providerId="LiveId" clId="{6E6C71CA-43CF-4F0C-BFA9-C8A2BF42C31F}" dt="2023-11-21T13:40:08.497" v="7846" actId="6549"/>
          <ac:spMkLst>
            <pc:docMk/>
            <pc:sldMk cId="1344943264" sldId="301"/>
            <ac:spMk id="5" creationId="{A8A6631A-9696-045D-A92D-5415AAE53407}"/>
          </ac:spMkLst>
        </pc:spChg>
      </pc:sldChg>
      <pc:sldChg chg="del">
        <pc:chgData name="Uri Schaefer" userId="7ad26412a8474bae" providerId="LiveId" clId="{6E6C71CA-43CF-4F0C-BFA9-C8A2BF42C31F}" dt="2023-11-20T11:46:35.762" v="3546" actId="2696"/>
        <pc:sldMkLst>
          <pc:docMk/>
          <pc:sldMk cId="2221104639" sldId="301"/>
        </pc:sldMkLst>
      </pc:sldChg>
      <pc:sldChg chg="modSp add del mod ord">
        <pc:chgData name="Uri Schaefer" userId="7ad26412a8474bae" providerId="LiveId" clId="{6E6C71CA-43CF-4F0C-BFA9-C8A2BF42C31F}" dt="2023-11-21T10:33:12.591" v="5481" actId="47"/>
        <pc:sldMkLst>
          <pc:docMk/>
          <pc:sldMk cId="3427343837" sldId="302"/>
        </pc:sldMkLst>
        <pc:spChg chg="mod">
          <ac:chgData name="Uri Schaefer" userId="7ad26412a8474bae" providerId="LiveId" clId="{6E6C71CA-43CF-4F0C-BFA9-C8A2BF42C31F}" dt="2023-11-21T10:32:49.574" v="5473" actId="27636"/>
          <ac:spMkLst>
            <pc:docMk/>
            <pc:sldMk cId="3427343837" sldId="302"/>
            <ac:spMk id="3" creationId="{4A07E6B2-D1F5-D87B-0538-62B3BAF7A659}"/>
          </ac:spMkLst>
        </pc:spChg>
      </pc:sldChg>
      <pc:sldChg chg="del">
        <pc:chgData name="Uri Schaefer" userId="7ad26412a8474bae" providerId="LiveId" clId="{6E6C71CA-43CF-4F0C-BFA9-C8A2BF42C31F}" dt="2023-11-20T11:46:35.762" v="3546" actId="2696"/>
        <pc:sldMkLst>
          <pc:docMk/>
          <pc:sldMk cId="3646823107" sldId="302"/>
        </pc:sldMkLst>
      </pc:sldChg>
      <pc:sldChg chg="addSp delSp modSp new del mod">
        <pc:chgData name="Uri Schaefer" userId="7ad26412a8474bae" providerId="LiveId" clId="{6E6C71CA-43CF-4F0C-BFA9-C8A2BF42C31F}" dt="2023-11-23T12:31:20.878" v="11936" actId="47"/>
        <pc:sldMkLst>
          <pc:docMk/>
          <pc:sldMk cId="2696212522" sldId="303"/>
        </pc:sldMkLst>
        <pc:spChg chg="del mod">
          <ac:chgData name="Uri Schaefer" userId="7ad26412a8474bae" providerId="LiveId" clId="{6E6C71CA-43CF-4F0C-BFA9-C8A2BF42C31F}" dt="2023-11-19T16:54:26.612" v="1898" actId="478"/>
          <ac:spMkLst>
            <pc:docMk/>
            <pc:sldMk cId="2696212522" sldId="303"/>
            <ac:spMk id="2" creationId="{2D74BACF-45D6-2F48-ABB2-21860028632F}"/>
          </ac:spMkLst>
        </pc:spChg>
        <pc:spChg chg="mod">
          <ac:chgData name="Uri Schaefer" userId="7ad26412a8474bae" providerId="LiveId" clId="{6E6C71CA-43CF-4F0C-BFA9-C8A2BF42C31F}" dt="2023-11-19T19:50:19.064" v="2608" actId="20577"/>
          <ac:spMkLst>
            <pc:docMk/>
            <pc:sldMk cId="2696212522" sldId="303"/>
            <ac:spMk id="3" creationId="{BF19A48E-4927-F92F-4DDE-51DC04029FFB}"/>
          </ac:spMkLst>
        </pc:spChg>
        <pc:spChg chg="add del mod">
          <ac:chgData name="Uri Schaefer" userId="7ad26412a8474bae" providerId="LiveId" clId="{6E6C71CA-43CF-4F0C-BFA9-C8A2BF42C31F}" dt="2023-11-19T19:52:47.474" v="2668" actId="403"/>
          <ac:spMkLst>
            <pc:docMk/>
            <pc:sldMk cId="2696212522" sldId="303"/>
            <ac:spMk id="5" creationId="{663BB82A-1938-787C-C3B8-C5CEC40AA237}"/>
          </ac:spMkLst>
        </pc:spChg>
        <pc:spChg chg="add del mod">
          <ac:chgData name="Uri Schaefer" userId="7ad26412a8474bae" providerId="LiveId" clId="{6E6C71CA-43CF-4F0C-BFA9-C8A2BF42C31F}" dt="2023-11-19T19:46:01.881" v="2496" actId="478"/>
          <ac:spMkLst>
            <pc:docMk/>
            <pc:sldMk cId="2696212522" sldId="303"/>
            <ac:spMk id="7" creationId="{9F0E111F-2880-E22C-569E-4ACFE805C92D}"/>
          </ac:spMkLst>
        </pc:spChg>
      </pc:sldChg>
      <pc:sldChg chg="modSp new del mod">
        <pc:chgData name="Uri Schaefer" userId="7ad26412a8474bae" providerId="LiveId" clId="{6E6C71CA-43CF-4F0C-BFA9-C8A2BF42C31F}" dt="2023-11-19T19:55:43.949" v="2836" actId="47"/>
        <pc:sldMkLst>
          <pc:docMk/>
          <pc:sldMk cId="1148719818" sldId="304"/>
        </pc:sldMkLst>
        <pc:spChg chg="mod">
          <ac:chgData name="Uri Schaefer" userId="7ad26412a8474bae" providerId="LiveId" clId="{6E6C71CA-43CF-4F0C-BFA9-C8A2BF42C31F}" dt="2023-11-19T19:53:48.111" v="2723" actId="20577"/>
          <ac:spMkLst>
            <pc:docMk/>
            <pc:sldMk cId="1148719818" sldId="304"/>
            <ac:spMk id="2" creationId="{20B4FA5C-7E84-E5EB-2D5B-69EBBFEC645F}"/>
          </ac:spMkLst>
        </pc:spChg>
        <pc:spChg chg="mod">
          <ac:chgData name="Uri Schaefer" userId="7ad26412a8474bae" providerId="LiveId" clId="{6E6C71CA-43CF-4F0C-BFA9-C8A2BF42C31F}" dt="2023-11-19T19:54:02.851" v="2724" actId="21"/>
          <ac:spMkLst>
            <pc:docMk/>
            <pc:sldMk cId="1148719818" sldId="304"/>
            <ac:spMk id="3" creationId="{88BFEF2C-1734-D11E-E2B2-51E38510A424}"/>
          </ac:spMkLst>
        </pc:spChg>
      </pc:sldChg>
      <pc:sldChg chg="addSp delSp modSp new mod">
        <pc:chgData name="Uri Schaefer" userId="7ad26412a8474bae" providerId="LiveId" clId="{6E6C71CA-43CF-4F0C-BFA9-C8A2BF42C31F}" dt="2023-11-23T12:34:30.011" v="12214" actId="1037"/>
        <pc:sldMkLst>
          <pc:docMk/>
          <pc:sldMk cId="1245139740" sldId="305"/>
        </pc:sldMkLst>
        <pc:spChg chg="del mod">
          <ac:chgData name="Uri Schaefer" userId="7ad26412a8474bae" providerId="LiveId" clId="{6E6C71CA-43CF-4F0C-BFA9-C8A2BF42C31F}" dt="2023-11-19T16:56:45.355" v="2040" actId="478"/>
          <ac:spMkLst>
            <pc:docMk/>
            <pc:sldMk cId="1245139740" sldId="305"/>
            <ac:spMk id="2" creationId="{BE3A8273-61B1-4292-AD79-A81EB12110FC}"/>
          </ac:spMkLst>
        </pc:spChg>
        <pc:spChg chg="mod">
          <ac:chgData name="Uri Schaefer" userId="7ad26412a8474bae" providerId="LiveId" clId="{6E6C71CA-43CF-4F0C-BFA9-C8A2BF42C31F}" dt="2023-11-23T12:34:18.896" v="12207" actId="255"/>
          <ac:spMkLst>
            <pc:docMk/>
            <pc:sldMk cId="1245139740" sldId="305"/>
            <ac:spMk id="3" creationId="{09FBD118-D220-CA14-B625-AE4031A6F109}"/>
          </ac:spMkLst>
        </pc:spChg>
        <pc:spChg chg="add mod">
          <ac:chgData name="Uri Schaefer" userId="7ad26412a8474bae" providerId="LiveId" clId="{6E6C71CA-43CF-4F0C-BFA9-C8A2BF42C31F}" dt="2023-11-19T19:51:19.046" v="2620" actId="20577"/>
          <ac:spMkLst>
            <pc:docMk/>
            <pc:sldMk cId="1245139740" sldId="305"/>
            <ac:spMk id="5" creationId="{A8512969-E1F0-76CB-3B33-668F86DFBCB7}"/>
          </ac:spMkLst>
        </pc:spChg>
        <pc:spChg chg="add mod">
          <ac:chgData name="Uri Schaefer" userId="7ad26412a8474bae" providerId="LiveId" clId="{6E6C71CA-43CF-4F0C-BFA9-C8A2BF42C31F}" dt="2023-11-23T12:34:30.011" v="12214" actId="1037"/>
          <ac:spMkLst>
            <pc:docMk/>
            <pc:sldMk cId="1245139740" sldId="305"/>
            <ac:spMk id="7" creationId="{38B92251-C561-C78C-6D75-626799C78F9B}"/>
          </ac:spMkLst>
        </pc:spChg>
      </pc:sldChg>
      <pc:sldChg chg="addSp delSp modSp new mod">
        <pc:chgData name="Uri Schaefer" userId="7ad26412a8474bae" providerId="LiveId" clId="{6E6C71CA-43CF-4F0C-BFA9-C8A2BF42C31F}" dt="2023-11-29T13:54:25.117" v="21058" actId="1036"/>
        <pc:sldMkLst>
          <pc:docMk/>
          <pc:sldMk cId="2857259201" sldId="306"/>
        </pc:sldMkLst>
        <pc:spChg chg="add del mod">
          <ac:chgData name="Uri Schaefer" userId="7ad26412a8474bae" providerId="LiveId" clId="{6E6C71CA-43CF-4F0C-BFA9-C8A2BF42C31F}" dt="2023-11-29T07:52:36.344" v="18666" actId="478"/>
          <ac:spMkLst>
            <pc:docMk/>
            <pc:sldMk cId="2857259201" sldId="306"/>
            <ac:spMk id="2" creationId="{3F98FA12-7F53-8BE2-0A9B-49594ED1D359}"/>
          </ac:spMkLst>
        </pc:spChg>
        <pc:spChg chg="del mod">
          <ac:chgData name="Uri Schaefer" userId="7ad26412a8474bae" providerId="LiveId" clId="{6E6C71CA-43CF-4F0C-BFA9-C8A2BF42C31F}" dt="2023-11-19T19:41:13.472" v="2367" actId="478"/>
          <ac:spMkLst>
            <pc:docMk/>
            <pc:sldMk cId="2857259201" sldId="306"/>
            <ac:spMk id="2" creationId="{F62BF502-6E78-F251-2488-C7BAEB7ACD94}"/>
          </ac:spMkLst>
        </pc:spChg>
        <pc:spChg chg="del mod">
          <ac:chgData name="Uri Schaefer" userId="7ad26412a8474bae" providerId="LiveId" clId="{6E6C71CA-43CF-4F0C-BFA9-C8A2BF42C31F}" dt="2023-11-29T08:25:44.896" v="18909" actId="21"/>
          <ac:spMkLst>
            <pc:docMk/>
            <pc:sldMk cId="2857259201" sldId="306"/>
            <ac:spMk id="3" creationId="{2ED81DDC-CBB2-C3BD-5BF8-D16B7BF4420F}"/>
          </ac:spMkLst>
        </pc:spChg>
        <pc:spChg chg="add mod">
          <ac:chgData name="Uri Schaefer" userId="7ad26412a8474bae" providerId="LiveId" clId="{6E6C71CA-43CF-4F0C-BFA9-C8A2BF42C31F}" dt="2023-11-29T13:39:12.544" v="20582" actId="20577"/>
          <ac:spMkLst>
            <pc:docMk/>
            <pc:sldMk cId="2857259201" sldId="306"/>
            <ac:spMk id="4" creationId="{DA522A2E-180B-0FDB-1130-7072343F3BAE}"/>
          </ac:spMkLst>
        </pc:spChg>
        <pc:spChg chg="add del mod">
          <ac:chgData name="Uri Schaefer" userId="7ad26412a8474bae" providerId="LiveId" clId="{6E6C71CA-43CF-4F0C-BFA9-C8A2BF42C31F}" dt="2023-11-29T07:51:15.385" v="18560" actId="478"/>
          <ac:spMkLst>
            <pc:docMk/>
            <pc:sldMk cId="2857259201" sldId="306"/>
            <ac:spMk id="5" creationId="{F8F03E06-B251-2A1C-A5E1-7975AFC578A4}"/>
          </ac:spMkLst>
        </pc:spChg>
        <pc:spChg chg="add mod">
          <ac:chgData name="Uri Schaefer" userId="7ad26412a8474bae" providerId="LiveId" clId="{6E6C71CA-43CF-4F0C-BFA9-C8A2BF42C31F}" dt="2023-11-29T13:54:25.117" v="21058" actId="1036"/>
          <ac:spMkLst>
            <pc:docMk/>
            <pc:sldMk cId="2857259201" sldId="306"/>
            <ac:spMk id="6" creationId="{EB8C23CC-2D8B-4914-2E33-BF6EB33F11A4}"/>
          </ac:spMkLst>
        </pc:spChg>
        <pc:spChg chg="add del mod">
          <ac:chgData name="Uri Schaefer" userId="7ad26412a8474bae" providerId="LiveId" clId="{6E6C71CA-43CF-4F0C-BFA9-C8A2BF42C31F}" dt="2023-11-29T07:52:18.904" v="18664" actId="478"/>
          <ac:spMkLst>
            <pc:docMk/>
            <pc:sldMk cId="2857259201" sldId="306"/>
            <ac:spMk id="7" creationId="{48D9E2ED-606E-F6F2-AE05-AA425D110CB8}"/>
          </ac:spMkLst>
        </pc:spChg>
        <pc:spChg chg="add del mod">
          <ac:chgData name="Uri Schaefer" userId="7ad26412a8474bae" providerId="LiveId" clId="{6E6C71CA-43CF-4F0C-BFA9-C8A2BF42C31F}" dt="2023-11-29T08:25:49.841" v="18910" actId="478"/>
          <ac:spMkLst>
            <pc:docMk/>
            <pc:sldMk cId="2857259201" sldId="306"/>
            <ac:spMk id="9" creationId="{26926C2F-55AE-A933-ADF9-F33DC360EAFA}"/>
          </ac:spMkLst>
        </pc:spChg>
        <pc:spChg chg="add del mod">
          <ac:chgData name="Uri Schaefer" userId="7ad26412a8474bae" providerId="LiveId" clId="{6E6C71CA-43CF-4F0C-BFA9-C8A2BF42C31F}" dt="2023-11-29T08:27:58.196" v="19024" actId="478"/>
          <ac:spMkLst>
            <pc:docMk/>
            <pc:sldMk cId="2857259201" sldId="306"/>
            <ac:spMk id="10" creationId="{BD450F74-9984-E26E-21AC-362095783620}"/>
          </ac:spMkLst>
        </pc:spChg>
        <pc:spChg chg="add del mod">
          <ac:chgData name="Uri Schaefer" userId="7ad26412a8474bae" providerId="LiveId" clId="{6E6C71CA-43CF-4F0C-BFA9-C8A2BF42C31F}" dt="2023-11-29T08:28:02.651" v="19025" actId="478"/>
          <ac:spMkLst>
            <pc:docMk/>
            <pc:sldMk cId="2857259201" sldId="306"/>
            <ac:spMk id="12" creationId="{2D7A3FBE-04DB-E0A2-F60E-BFA155F0FEC3}"/>
          </ac:spMkLst>
        </pc:spChg>
      </pc:sldChg>
      <pc:sldChg chg="addSp delSp modSp new del mod">
        <pc:chgData name="Uri Schaefer" userId="7ad26412a8474bae" providerId="LiveId" clId="{6E6C71CA-43CF-4F0C-BFA9-C8A2BF42C31F}" dt="2023-11-26T19:37:39.507" v="16841" actId="47"/>
        <pc:sldMkLst>
          <pc:docMk/>
          <pc:sldMk cId="1389757229" sldId="307"/>
        </pc:sldMkLst>
        <pc:spChg chg="del mod">
          <ac:chgData name="Uri Schaefer" userId="7ad26412a8474bae" providerId="LiveId" clId="{6E6C71CA-43CF-4F0C-BFA9-C8A2BF42C31F}" dt="2023-11-19T19:59:00.760" v="2892" actId="478"/>
          <ac:spMkLst>
            <pc:docMk/>
            <pc:sldMk cId="1389757229" sldId="307"/>
            <ac:spMk id="2" creationId="{F2375718-1615-EE5C-A4A2-C9DF643BF140}"/>
          </ac:spMkLst>
        </pc:spChg>
        <pc:spChg chg="mod">
          <ac:chgData name="Uri Schaefer" userId="7ad26412a8474bae" providerId="LiveId" clId="{6E6C71CA-43CF-4F0C-BFA9-C8A2BF42C31F}" dt="2023-11-19T19:59:27.036" v="2917" actId="21"/>
          <ac:spMkLst>
            <pc:docMk/>
            <pc:sldMk cId="1389757229" sldId="307"/>
            <ac:spMk id="3" creationId="{33B21544-97DC-D968-0175-59C880466588}"/>
          </ac:spMkLst>
        </pc:spChg>
        <pc:spChg chg="add del mod">
          <ac:chgData name="Uri Schaefer" userId="7ad26412a8474bae" providerId="LiveId" clId="{6E6C71CA-43CF-4F0C-BFA9-C8A2BF42C31F}" dt="2023-11-19T19:59:37.243" v="2919" actId="478"/>
          <ac:spMkLst>
            <pc:docMk/>
            <pc:sldMk cId="1389757229" sldId="307"/>
            <ac:spMk id="5" creationId="{C52F1477-2219-DF90-7C91-A2E3321FE4FD}"/>
          </ac:spMkLst>
        </pc:spChg>
        <pc:spChg chg="add del mod">
          <ac:chgData name="Uri Schaefer" userId="7ad26412a8474bae" providerId="LiveId" clId="{6E6C71CA-43CF-4F0C-BFA9-C8A2BF42C31F}" dt="2023-11-19T19:59:45.627" v="2920" actId="478"/>
          <ac:spMkLst>
            <pc:docMk/>
            <pc:sldMk cId="1389757229" sldId="307"/>
            <ac:spMk id="7" creationId="{98E901EA-F0DB-F591-3AC0-C333DB7DBF85}"/>
          </ac:spMkLst>
        </pc:spChg>
        <pc:spChg chg="add mod">
          <ac:chgData name="Uri Schaefer" userId="7ad26412a8474bae" providerId="LiveId" clId="{6E6C71CA-43CF-4F0C-BFA9-C8A2BF42C31F}" dt="2023-11-19T20:00:07.004" v="3044" actId="403"/>
          <ac:spMkLst>
            <pc:docMk/>
            <pc:sldMk cId="1389757229" sldId="307"/>
            <ac:spMk id="9" creationId="{ADC0005A-00C4-5176-9B37-AD76FAE79B5E}"/>
          </ac:spMkLst>
        </pc:spChg>
      </pc:sldChg>
      <pc:sldChg chg="addSp delSp modSp new mod ord">
        <pc:chgData name="Uri Schaefer" userId="7ad26412a8474bae" providerId="LiveId" clId="{6E6C71CA-43CF-4F0C-BFA9-C8A2BF42C31F}" dt="2023-11-30T00:59:39.969" v="22912" actId="5793"/>
        <pc:sldMkLst>
          <pc:docMk/>
          <pc:sldMk cId="4198964416" sldId="308"/>
        </pc:sldMkLst>
        <pc:spChg chg="del mod">
          <ac:chgData name="Uri Schaefer" userId="7ad26412a8474bae" providerId="LiveId" clId="{6E6C71CA-43CF-4F0C-BFA9-C8A2BF42C31F}" dt="2023-11-21T13:37:38.371" v="7601" actId="478"/>
          <ac:spMkLst>
            <pc:docMk/>
            <pc:sldMk cId="4198964416" sldId="308"/>
            <ac:spMk id="2" creationId="{A5AC1A2B-DA5A-D182-3EC7-879E51DDDAE6}"/>
          </ac:spMkLst>
        </pc:spChg>
        <pc:spChg chg="mod">
          <ac:chgData name="Uri Schaefer" userId="7ad26412a8474bae" providerId="LiveId" clId="{6E6C71CA-43CF-4F0C-BFA9-C8A2BF42C31F}" dt="2023-11-30T00:59:39.969" v="22912" actId="5793"/>
          <ac:spMkLst>
            <pc:docMk/>
            <pc:sldMk cId="4198964416" sldId="308"/>
            <ac:spMk id="3" creationId="{751D33D5-665D-670B-DB11-3048C06EFAFA}"/>
          </ac:spMkLst>
        </pc:spChg>
        <pc:spChg chg="add del mod">
          <ac:chgData name="Uri Schaefer" userId="7ad26412a8474bae" providerId="LiveId" clId="{6E6C71CA-43CF-4F0C-BFA9-C8A2BF42C31F}" dt="2023-11-21T07:58:32.563" v="4865" actId="478"/>
          <ac:spMkLst>
            <pc:docMk/>
            <pc:sldMk cId="4198964416" sldId="308"/>
            <ac:spMk id="4" creationId="{8B28E93F-3901-99FB-5113-25A1F903B54A}"/>
          </ac:spMkLst>
        </pc:spChg>
        <pc:spChg chg="add mod">
          <ac:chgData name="Uri Schaefer" userId="7ad26412a8474bae" providerId="LiveId" clId="{6E6C71CA-43CF-4F0C-BFA9-C8A2BF42C31F}" dt="2023-11-29T09:08:26.591" v="19667" actId="113"/>
          <ac:spMkLst>
            <pc:docMk/>
            <pc:sldMk cId="4198964416" sldId="308"/>
            <ac:spMk id="5" creationId="{01C9C0C8-EEC9-BB1F-359A-982866155B92}"/>
          </ac:spMkLst>
        </pc:spChg>
      </pc:sldChg>
      <pc:sldChg chg="addSp delSp modSp new mod">
        <pc:chgData name="Uri Schaefer" userId="7ad26412a8474bae" providerId="LiveId" clId="{6E6C71CA-43CF-4F0C-BFA9-C8A2BF42C31F}" dt="2023-11-30T00:57:40.811" v="22887" actId="20577"/>
        <pc:sldMkLst>
          <pc:docMk/>
          <pc:sldMk cId="1555287457" sldId="309"/>
        </pc:sldMkLst>
        <pc:spChg chg="del">
          <ac:chgData name="Uri Schaefer" userId="7ad26412a8474bae" providerId="LiveId" clId="{6E6C71CA-43CF-4F0C-BFA9-C8A2BF42C31F}" dt="2023-11-21T13:25:20.057" v="7354" actId="478"/>
          <ac:spMkLst>
            <pc:docMk/>
            <pc:sldMk cId="1555287457" sldId="309"/>
            <ac:spMk id="2" creationId="{11919980-D61A-0EB9-51C9-B64EEAB0955B}"/>
          </ac:spMkLst>
        </pc:spChg>
        <pc:spChg chg="del">
          <ac:chgData name="Uri Schaefer" userId="7ad26412a8474bae" providerId="LiveId" clId="{6E6C71CA-43CF-4F0C-BFA9-C8A2BF42C31F}" dt="2023-11-21T10:00:47.722" v="5048"/>
          <ac:spMkLst>
            <pc:docMk/>
            <pc:sldMk cId="1555287457" sldId="309"/>
            <ac:spMk id="3" creationId="{2CBDE896-9EEB-108F-8A49-690CA9E37977}"/>
          </ac:spMkLst>
        </pc:spChg>
        <pc:spChg chg="add mod">
          <ac:chgData name="Uri Schaefer" userId="7ad26412a8474bae" providerId="LiveId" clId="{6E6C71CA-43CF-4F0C-BFA9-C8A2BF42C31F}" dt="2023-11-30T00:57:40.811" v="22887" actId="20577"/>
          <ac:spMkLst>
            <pc:docMk/>
            <pc:sldMk cId="1555287457" sldId="309"/>
            <ac:spMk id="4" creationId="{C61708EC-E5B4-5A91-0511-77F6B6C3F9A9}"/>
          </ac:spMkLst>
        </pc:spChg>
        <pc:spChg chg="add del mod">
          <ac:chgData name="Uri Schaefer" userId="7ad26412a8474bae" providerId="LiveId" clId="{6E6C71CA-43CF-4F0C-BFA9-C8A2BF42C31F}" dt="2023-11-23T08:46:24.232" v="8218" actId="478"/>
          <ac:spMkLst>
            <pc:docMk/>
            <pc:sldMk cId="1555287457" sldId="309"/>
            <ac:spMk id="5" creationId="{E5B2B670-5BA9-06E2-E9B8-8B2D685E24B9}"/>
          </ac:spMkLst>
        </pc:spChg>
        <pc:spChg chg="add mod">
          <ac:chgData name="Uri Schaefer" userId="7ad26412a8474bae" providerId="LiveId" clId="{6E6C71CA-43CF-4F0C-BFA9-C8A2BF42C31F}" dt="2023-11-21T13:29:40.039" v="7573" actId="404"/>
          <ac:spMkLst>
            <pc:docMk/>
            <pc:sldMk cId="1555287457" sldId="309"/>
            <ac:spMk id="6" creationId="{8CEBB166-2AE9-D7DB-3C5D-BDF13AB01F9D}"/>
          </ac:spMkLst>
        </pc:spChg>
      </pc:sldChg>
      <pc:sldChg chg="addSp delSp modSp new mod">
        <pc:chgData name="Uri Schaefer" userId="7ad26412a8474bae" providerId="LiveId" clId="{6E6C71CA-43CF-4F0C-BFA9-C8A2BF42C31F}" dt="2023-11-30T00:56:09.281" v="22718" actId="5793"/>
        <pc:sldMkLst>
          <pc:docMk/>
          <pc:sldMk cId="3868554662" sldId="310"/>
        </pc:sldMkLst>
        <pc:spChg chg="del mod">
          <ac:chgData name="Uri Schaefer" userId="7ad26412a8474bae" providerId="LiveId" clId="{6E6C71CA-43CF-4F0C-BFA9-C8A2BF42C31F}" dt="2023-11-21T13:22:02.146" v="7225" actId="478"/>
          <ac:spMkLst>
            <pc:docMk/>
            <pc:sldMk cId="3868554662" sldId="310"/>
            <ac:spMk id="2" creationId="{4C77B5FD-CCEA-1498-F527-7A58AC08B0F1}"/>
          </ac:spMkLst>
        </pc:spChg>
        <pc:spChg chg="mod">
          <ac:chgData name="Uri Schaefer" userId="7ad26412a8474bae" providerId="LiveId" clId="{6E6C71CA-43CF-4F0C-BFA9-C8A2BF42C31F}" dt="2023-11-30T00:56:09.281" v="22718" actId="5793"/>
          <ac:spMkLst>
            <pc:docMk/>
            <pc:sldMk cId="3868554662" sldId="310"/>
            <ac:spMk id="3" creationId="{7735E9A8-7F2C-C6A0-0D36-D26D9A5E252E}"/>
          </ac:spMkLst>
        </pc:spChg>
        <pc:spChg chg="add mod">
          <ac:chgData name="Uri Schaefer" userId="7ad26412a8474bae" providerId="LiveId" clId="{6E6C71CA-43CF-4F0C-BFA9-C8A2BF42C31F}" dt="2023-11-24T20:02:01.410" v="14646" actId="1035"/>
          <ac:spMkLst>
            <pc:docMk/>
            <pc:sldMk cId="3868554662" sldId="310"/>
            <ac:spMk id="5" creationId="{F9685E14-BC52-88B9-1619-8409A50927A9}"/>
          </ac:spMkLst>
        </pc:spChg>
      </pc:sldChg>
      <pc:sldChg chg="addSp delSp modSp new mod">
        <pc:chgData name="Uri Schaefer" userId="7ad26412a8474bae" providerId="LiveId" clId="{6E6C71CA-43CF-4F0C-BFA9-C8A2BF42C31F}" dt="2023-11-30T00:59:08.062" v="22907" actId="255"/>
        <pc:sldMkLst>
          <pc:docMk/>
          <pc:sldMk cId="3448954695" sldId="311"/>
        </pc:sldMkLst>
        <pc:spChg chg="del">
          <ac:chgData name="Uri Schaefer" userId="7ad26412a8474bae" providerId="LiveId" clId="{6E6C71CA-43CF-4F0C-BFA9-C8A2BF42C31F}" dt="2023-11-21T13:38:17.333" v="7680" actId="478"/>
          <ac:spMkLst>
            <pc:docMk/>
            <pc:sldMk cId="3448954695" sldId="311"/>
            <ac:spMk id="2" creationId="{329AED56-0A37-15F8-0901-7CD971B8857E}"/>
          </ac:spMkLst>
        </pc:spChg>
        <pc:spChg chg="mod">
          <ac:chgData name="Uri Schaefer" userId="7ad26412a8474bae" providerId="LiveId" clId="{6E6C71CA-43CF-4F0C-BFA9-C8A2BF42C31F}" dt="2023-11-30T00:59:08.062" v="22907" actId="255"/>
          <ac:spMkLst>
            <pc:docMk/>
            <pc:sldMk cId="3448954695" sldId="311"/>
            <ac:spMk id="3" creationId="{7F635999-D9D6-7143-904F-435DA72605B6}"/>
          </ac:spMkLst>
        </pc:spChg>
        <pc:spChg chg="add mod">
          <ac:chgData name="Uri Schaefer" userId="7ad26412a8474bae" providerId="LiveId" clId="{6E6C71CA-43CF-4F0C-BFA9-C8A2BF42C31F}" dt="2023-11-29T14:31:08.211" v="21967" actId="20577"/>
          <ac:spMkLst>
            <pc:docMk/>
            <pc:sldMk cId="3448954695" sldId="311"/>
            <ac:spMk id="5" creationId="{22ADDC07-B860-EB01-B179-855B42910058}"/>
          </ac:spMkLst>
        </pc:spChg>
      </pc:sldChg>
      <pc:sldChg chg="addSp delSp modSp new mod ord modShow">
        <pc:chgData name="Uri Schaefer" userId="7ad26412a8474bae" providerId="LiveId" clId="{6E6C71CA-43CF-4F0C-BFA9-C8A2BF42C31F}" dt="2023-11-29T14:35:02.018" v="21995" actId="729"/>
        <pc:sldMkLst>
          <pc:docMk/>
          <pc:sldMk cId="1928386046" sldId="312"/>
        </pc:sldMkLst>
        <pc:spChg chg="del mod">
          <ac:chgData name="Uri Schaefer" userId="7ad26412a8474bae" providerId="LiveId" clId="{6E6C71CA-43CF-4F0C-BFA9-C8A2BF42C31F}" dt="2023-11-21T11:56:35.553" v="6267" actId="478"/>
          <ac:spMkLst>
            <pc:docMk/>
            <pc:sldMk cId="1928386046" sldId="312"/>
            <ac:spMk id="2" creationId="{F10A2BCE-80D3-D419-83AF-B52CD20AC72D}"/>
          </ac:spMkLst>
        </pc:spChg>
        <pc:spChg chg="del">
          <ac:chgData name="Uri Schaefer" userId="7ad26412a8474bae" providerId="LiveId" clId="{6E6C71CA-43CF-4F0C-BFA9-C8A2BF42C31F}" dt="2023-11-21T11:57:32.994" v="6358"/>
          <ac:spMkLst>
            <pc:docMk/>
            <pc:sldMk cId="1928386046" sldId="312"/>
            <ac:spMk id="3" creationId="{B2683E52-4C47-65C4-E986-2277246E7B8F}"/>
          </ac:spMkLst>
        </pc:spChg>
        <pc:spChg chg="add mod">
          <ac:chgData name="Uri Schaefer" userId="7ad26412a8474bae" providerId="LiveId" clId="{6E6C71CA-43CF-4F0C-BFA9-C8A2BF42C31F}" dt="2023-11-21T13:40:21.566" v="7847" actId="12"/>
          <ac:spMkLst>
            <pc:docMk/>
            <pc:sldMk cId="1928386046" sldId="312"/>
            <ac:spMk id="4" creationId="{A07BE826-A9CF-2A63-CEFC-20AC0CE1E0B3}"/>
          </ac:spMkLst>
        </pc:spChg>
        <pc:spChg chg="add del mod">
          <ac:chgData name="Uri Schaefer" userId="7ad26412a8474bae" providerId="LiveId" clId="{6E6C71CA-43CF-4F0C-BFA9-C8A2BF42C31F}" dt="2023-11-21T11:57:40.393" v="6359" actId="478"/>
          <ac:spMkLst>
            <pc:docMk/>
            <pc:sldMk cId="1928386046" sldId="312"/>
            <ac:spMk id="5" creationId="{92CBCF04-E517-ED88-3F20-B229CFDB9E04}"/>
          </ac:spMkLst>
        </pc:spChg>
        <pc:spChg chg="add del mod">
          <ac:chgData name="Uri Schaefer" userId="7ad26412a8474bae" providerId="LiveId" clId="{6E6C71CA-43CF-4F0C-BFA9-C8A2BF42C31F}" dt="2023-11-29T09:21:14.139" v="19905" actId="1035"/>
          <ac:spMkLst>
            <pc:docMk/>
            <pc:sldMk cId="1928386046" sldId="312"/>
            <ac:spMk id="7" creationId="{0225A433-E4A2-B281-80A8-F99195AFECA1}"/>
          </ac:spMkLst>
        </pc:spChg>
        <pc:spChg chg="add del mod">
          <ac:chgData name="Uri Schaefer" userId="7ad26412a8474bae" providerId="LiveId" clId="{6E6C71CA-43CF-4F0C-BFA9-C8A2BF42C31F}" dt="2023-11-21T11:58:31.302" v="6425"/>
          <ac:spMkLst>
            <pc:docMk/>
            <pc:sldMk cId="1928386046" sldId="312"/>
            <ac:spMk id="8" creationId="{1BA3797C-119D-A3EA-BD15-A2E53B6ECCD1}"/>
          </ac:spMkLst>
        </pc:spChg>
      </pc:sldChg>
      <pc:sldChg chg="addSp delSp modSp new mod">
        <pc:chgData name="Uri Schaefer" userId="7ad26412a8474bae" providerId="LiveId" clId="{6E6C71CA-43CF-4F0C-BFA9-C8A2BF42C31F}" dt="2023-11-30T01:00:35.303" v="22917" actId="20577"/>
        <pc:sldMkLst>
          <pc:docMk/>
          <pc:sldMk cId="1531000226" sldId="313"/>
        </pc:sldMkLst>
        <pc:spChg chg="del">
          <ac:chgData name="Uri Schaefer" userId="7ad26412a8474bae" providerId="LiveId" clId="{6E6C71CA-43CF-4F0C-BFA9-C8A2BF42C31F}" dt="2023-11-21T13:40:36.737" v="7849" actId="478"/>
          <ac:spMkLst>
            <pc:docMk/>
            <pc:sldMk cId="1531000226" sldId="313"/>
            <ac:spMk id="2" creationId="{F46F770D-945B-430D-6157-22DB85FB556E}"/>
          </ac:spMkLst>
        </pc:spChg>
        <pc:spChg chg="mod">
          <ac:chgData name="Uri Schaefer" userId="7ad26412a8474bae" providerId="LiveId" clId="{6E6C71CA-43CF-4F0C-BFA9-C8A2BF42C31F}" dt="2023-11-30T01:00:35.303" v="22917" actId="20577"/>
          <ac:spMkLst>
            <pc:docMk/>
            <pc:sldMk cId="1531000226" sldId="313"/>
            <ac:spMk id="3" creationId="{0F550C75-2857-4E68-2EA6-2661B67C6B6B}"/>
          </ac:spMkLst>
        </pc:spChg>
        <pc:spChg chg="add mod">
          <ac:chgData name="Uri Schaefer" userId="7ad26412a8474bae" providerId="LiveId" clId="{6E6C71CA-43CF-4F0C-BFA9-C8A2BF42C31F}" dt="2023-11-29T09:23:01.814" v="19936" actId="20577"/>
          <ac:spMkLst>
            <pc:docMk/>
            <pc:sldMk cId="1531000226" sldId="313"/>
            <ac:spMk id="5" creationId="{FF85FC28-182C-554D-17D6-621C3F5D638C}"/>
          </ac:spMkLst>
        </pc:spChg>
      </pc:sldChg>
      <pc:sldChg chg="addSp delSp modSp new mod">
        <pc:chgData name="Uri Schaefer" userId="7ad26412a8474bae" providerId="LiveId" clId="{6E6C71CA-43CF-4F0C-BFA9-C8A2BF42C31F}" dt="2023-11-30T01:01:25.514" v="22947" actId="20577"/>
        <pc:sldMkLst>
          <pc:docMk/>
          <pc:sldMk cId="502933594" sldId="314"/>
        </pc:sldMkLst>
        <pc:spChg chg="del mod">
          <ac:chgData name="Uri Schaefer" userId="7ad26412a8474bae" providerId="LiveId" clId="{6E6C71CA-43CF-4F0C-BFA9-C8A2BF42C31F}" dt="2023-11-21T13:43:39.855" v="8019" actId="478"/>
          <ac:spMkLst>
            <pc:docMk/>
            <pc:sldMk cId="502933594" sldId="314"/>
            <ac:spMk id="2" creationId="{2498E493-24DE-B4E7-0620-78EB599F02FA}"/>
          </ac:spMkLst>
        </pc:spChg>
        <pc:spChg chg="mod">
          <ac:chgData name="Uri Schaefer" userId="7ad26412a8474bae" providerId="LiveId" clId="{6E6C71CA-43CF-4F0C-BFA9-C8A2BF42C31F}" dt="2023-11-29T14:44:54.303" v="22104" actId="20577"/>
          <ac:spMkLst>
            <pc:docMk/>
            <pc:sldMk cId="502933594" sldId="314"/>
            <ac:spMk id="3" creationId="{8D58C0C4-E313-5410-8230-026742584CD2}"/>
          </ac:spMkLst>
        </pc:spChg>
        <pc:spChg chg="add del mod">
          <ac:chgData name="Uri Schaefer" userId="7ad26412a8474bae" providerId="LiveId" clId="{6E6C71CA-43CF-4F0C-BFA9-C8A2BF42C31F}" dt="2023-11-21T13:43:43.033" v="8020" actId="478"/>
          <ac:spMkLst>
            <pc:docMk/>
            <pc:sldMk cId="502933594" sldId="314"/>
            <ac:spMk id="5" creationId="{C9767B2D-2BD8-3A95-C283-C9BEE45110A3}"/>
          </ac:spMkLst>
        </pc:spChg>
        <pc:spChg chg="add mod">
          <ac:chgData name="Uri Schaefer" userId="7ad26412a8474bae" providerId="LiveId" clId="{6E6C71CA-43CF-4F0C-BFA9-C8A2BF42C31F}" dt="2023-11-30T01:01:25.514" v="22947" actId="20577"/>
          <ac:spMkLst>
            <pc:docMk/>
            <pc:sldMk cId="502933594" sldId="314"/>
            <ac:spMk id="7" creationId="{15DA42C3-E0EA-1D13-6529-D6FA857FB302}"/>
          </ac:spMkLst>
        </pc:spChg>
      </pc:sldChg>
      <pc:sldChg chg="addSp delSp modSp new mod">
        <pc:chgData name="Uri Schaefer" userId="7ad26412a8474bae" providerId="LiveId" clId="{6E6C71CA-43CF-4F0C-BFA9-C8A2BF42C31F}" dt="2023-11-30T01:02:19.121" v="22954"/>
        <pc:sldMkLst>
          <pc:docMk/>
          <pc:sldMk cId="1881186024" sldId="315"/>
        </pc:sldMkLst>
        <pc:spChg chg="add mod">
          <ac:chgData name="Uri Schaefer" userId="7ad26412a8474bae" providerId="LiveId" clId="{6E6C71CA-43CF-4F0C-BFA9-C8A2BF42C31F}" dt="2023-11-30T01:02:19.121" v="22954"/>
          <ac:spMkLst>
            <pc:docMk/>
            <pc:sldMk cId="1881186024" sldId="315"/>
            <ac:spMk id="2" creationId="{4E7E59A0-9026-EB9B-C964-5123B7B67780}"/>
          </ac:spMkLst>
        </pc:spChg>
        <pc:spChg chg="del">
          <ac:chgData name="Uri Schaefer" userId="7ad26412a8474bae" providerId="LiveId" clId="{6E6C71CA-43CF-4F0C-BFA9-C8A2BF42C31F}" dt="2023-11-23T10:41:43.917" v="9525" actId="478"/>
          <ac:spMkLst>
            <pc:docMk/>
            <pc:sldMk cId="1881186024" sldId="315"/>
            <ac:spMk id="2" creationId="{ABB8BCC5-1BE5-C177-C318-B16A5F2FC204}"/>
          </ac:spMkLst>
        </pc:spChg>
        <pc:spChg chg="mod">
          <ac:chgData name="Uri Schaefer" userId="7ad26412a8474bae" providerId="LiveId" clId="{6E6C71CA-43CF-4F0C-BFA9-C8A2BF42C31F}" dt="2023-11-29T09:32:40.724" v="20166" actId="14100"/>
          <ac:spMkLst>
            <pc:docMk/>
            <pc:sldMk cId="1881186024" sldId="315"/>
            <ac:spMk id="3" creationId="{A4CE87E5-742C-B8B1-C477-A8F2064C8A72}"/>
          </ac:spMkLst>
        </pc:spChg>
      </pc:sldChg>
      <pc:sldChg chg="modSp new del mod">
        <pc:chgData name="Uri Schaefer" userId="7ad26412a8474bae" providerId="LiveId" clId="{6E6C71CA-43CF-4F0C-BFA9-C8A2BF42C31F}" dt="2023-11-26T17:47:44.714" v="16621" actId="47"/>
        <pc:sldMkLst>
          <pc:docMk/>
          <pc:sldMk cId="1676778009" sldId="316"/>
        </pc:sldMkLst>
        <pc:spChg chg="mod">
          <ac:chgData name="Uri Schaefer" userId="7ad26412a8474bae" providerId="LiveId" clId="{6E6C71CA-43CF-4F0C-BFA9-C8A2BF42C31F}" dt="2023-11-23T11:01:12.643" v="10346" actId="20577"/>
          <ac:spMkLst>
            <pc:docMk/>
            <pc:sldMk cId="1676778009" sldId="316"/>
            <ac:spMk id="3" creationId="{83C1C421-CF57-E263-7A8A-542A71BDF003}"/>
          </ac:spMkLst>
        </pc:spChg>
      </pc:sldChg>
      <pc:sldChg chg="addSp delSp modSp new mod ord">
        <pc:chgData name="Uri Schaefer" userId="7ad26412a8474bae" providerId="LiveId" clId="{6E6C71CA-43CF-4F0C-BFA9-C8A2BF42C31F}" dt="2023-11-29T13:38:14.516" v="20574"/>
        <pc:sldMkLst>
          <pc:docMk/>
          <pc:sldMk cId="1117794504" sldId="317"/>
        </pc:sldMkLst>
        <pc:spChg chg="del mod">
          <ac:chgData name="Uri Schaefer" userId="7ad26412a8474bae" providerId="LiveId" clId="{6E6C71CA-43CF-4F0C-BFA9-C8A2BF42C31F}" dt="2023-11-23T12:31:50.953" v="11944" actId="478"/>
          <ac:spMkLst>
            <pc:docMk/>
            <pc:sldMk cId="1117794504" sldId="317"/>
            <ac:spMk id="2" creationId="{BC191521-3CD9-782A-EB0C-BEA0604319A1}"/>
          </ac:spMkLst>
        </pc:spChg>
        <pc:spChg chg="mod">
          <ac:chgData name="Uri Schaefer" userId="7ad26412a8474bae" providerId="LiveId" clId="{6E6C71CA-43CF-4F0C-BFA9-C8A2BF42C31F}" dt="2023-11-29T07:37:47.948" v="18302" actId="20577"/>
          <ac:spMkLst>
            <pc:docMk/>
            <pc:sldMk cId="1117794504" sldId="317"/>
            <ac:spMk id="3" creationId="{A1DB86C9-50CC-9A12-3EAE-EF2CA8C916D3}"/>
          </ac:spMkLst>
        </pc:spChg>
        <pc:spChg chg="add del mod">
          <ac:chgData name="Uri Schaefer" userId="7ad26412a8474bae" providerId="LiveId" clId="{6E6C71CA-43CF-4F0C-BFA9-C8A2BF42C31F}" dt="2023-11-23T12:32:13.158" v="12117" actId="478"/>
          <ac:spMkLst>
            <pc:docMk/>
            <pc:sldMk cId="1117794504" sldId="317"/>
            <ac:spMk id="5" creationId="{02AA2227-EDF1-9C23-7148-58154D20FDF1}"/>
          </ac:spMkLst>
        </pc:spChg>
        <pc:spChg chg="add mod">
          <ac:chgData name="Uri Schaefer" userId="7ad26412a8474bae" providerId="LiveId" clId="{6E6C71CA-43CF-4F0C-BFA9-C8A2BF42C31F}" dt="2023-11-23T12:32:30.633" v="12196" actId="1037"/>
          <ac:spMkLst>
            <pc:docMk/>
            <pc:sldMk cId="1117794504" sldId="317"/>
            <ac:spMk id="7" creationId="{2D96C4D6-8F43-ED20-EF07-1CB63D0762CE}"/>
          </ac:spMkLst>
        </pc:spChg>
      </pc:sldChg>
      <pc:sldChg chg="addSp delSp modSp new mod">
        <pc:chgData name="Uri Schaefer" userId="7ad26412a8474bae" providerId="LiveId" clId="{6E6C71CA-43CF-4F0C-BFA9-C8A2BF42C31F}" dt="2023-11-30T01:01:55.784" v="22951"/>
        <pc:sldMkLst>
          <pc:docMk/>
          <pc:sldMk cId="3991799334" sldId="318"/>
        </pc:sldMkLst>
        <pc:spChg chg="del">
          <ac:chgData name="Uri Schaefer" userId="7ad26412a8474bae" providerId="LiveId" clId="{6E6C71CA-43CF-4F0C-BFA9-C8A2BF42C31F}" dt="2023-11-30T01:01:54.714" v="22950" actId="478"/>
          <ac:spMkLst>
            <pc:docMk/>
            <pc:sldMk cId="3991799334" sldId="318"/>
            <ac:spMk id="2" creationId="{29B4095F-8490-96FB-EA70-E42DA4056269}"/>
          </ac:spMkLst>
        </pc:spChg>
        <pc:spChg chg="mod">
          <ac:chgData name="Uri Schaefer" userId="7ad26412a8474bae" providerId="LiveId" clId="{6E6C71CA-43CF-4F0C-BFA9-C8A2BF42C31F}" dt="2023-11-29T09:30:10.961" v="20107" actId="20577"/>
          <ac:spMkLst>
            <pc:docMk/>
            <pc:sldMk cId="3991799334" sldId="318"/>
            <ac:spMk id="3" creationId="{7E704889-BC33-5500-3609-45694D1AAEEC}"/>
          </ac:spMkLst>
        </pc:spChg>
        <pc:spChg chg="add mod">
          <ac:chgData name="Uri Schaefer" userId="7ad26412a8474bae" providerId="LiveId" clId="{6E6C71CA-43CF-4F0C-BFA9-C8A2BF42C31F}" dt="2023-11-30T01:01:55.784" v="22951"/>
          <ac:spMkLst>
            <pc:docMk/>
            <pc:sldMk cId="3991799334" sldId="318"/>
            <ac:spMk id="4" creationId="{BE178E80-DF5A-208F-1698-48481CE56B91}"/>
          </ac:spMkLst>
        </pc:spChg>
      </pc:sldChg>
      <pc:sldChg chg="addSp delSp modSp new mod">
        <pc:chgData name="Uri Schaefer" userId="7ad26412a8474bae" providerId="LiveId" clId="{6E6C71CA-43CF-4F0C-BFA9-C8A2BF42C31F}" dt="2023-11-29T16:06:58.503" v="22582" actId="20577"/>
        <pc:sldMkLst>
          <pc:docMk/>
          <pc:sldMk cId="3969144924" sldId="319"/>
        </pc:sldMkLst>
        <pc:spChg chg="del mod">
          <ac:chgData name="Uri Schaefer" userId="7ad26412a8474bae" providerId="LiveId" clId="{6E6C71CA-43CF-4F0C-BFA9-C8A2BF42C31F}" dt="2023-11-23T13:24:53.335" v="13043" actId="478"/>
          <ac:spMkLst>
            <pc:docMk/>
            <pc:sldMk cId="3969144924" sldId="319"/>
            <ac:spMk id="2" creationId="{91F0A31E-E03D-3759-5DB6-6D2DD965E854}"/>
          </ac:spMkLst>
        </pc:spChg>
        <pc:spChg chg="mod">
          <ac:chgData name="Uri Schaefer" userId="7ad26412a8474bae" providerId="LiveId" clId="{6E6C71CA-43CF-4F0C-BFA9-C8A2BF42C31F}" dt="2023-11-29T16:06:58.503" v="22582" actId="20577"/>
          <ac:spMkLst>
            <pc:docMk/>
            <pc:sldMk cId="3969144924" sldId="319"/>
            <ac:spMk id="3" creationId="{F5973F6B-1AE4-DF5F-3E39-A9A93E6EDE72}"/>
          </ac:spMkLst>
        </pc:spChg>
        <pc:spChg chg="add del">
          <ac:chgData name="Uri Schaefer" userId="7ad26412a8474bae" providerId="LiveId" clId="{6E6C71CA-43CF-4F0C-BFA9-C8A2BF42C31F}" dt="2023-11-24T19:20:50.322" v="13418" actId="478"/>
          <ac:spMkLst>
            <pc:docMk/>
            <pc:sldMk cId="3969144924" sldId="319"/>
            <ac:spMk id="4" creationId="{E9D74A60-C2E4-B545-8D5E-D8654CD0DA14}"/>
          </ac:spMkLst>
        </pc:spChg>
        <pc:spChg chg="add mod">
          <ac:chgData name="Uri Schaefer" userId="7ad26412a8474bae" providerId="LiveId" clId="{6E6C71CA-43CF-4F0C-BFA9-C8A2BF42C31F}" dt="2023-11-26T19:27:56.325" v="16633" actId="20577"/>
          <ac:spMkLst>
            <pc:docMk/>
            <pc:sldMk cId="3969144924" sldId="319"/>
            <ac:spMk id="5" creationId="{3F16CC6E-15AE-5778-ED00-B7CC40B1176D}"/>
          </ac:spMkLst>
        </pc:spChg>
      </pc:sldChg>
      <pc:sldChg chg="addSp delSp modSp new mod">
        <pc:chgData name="Uri Schaefer" userId="7ad26412a8474bae" providerId="LiveId" clId="{6E6C71CA-43CF-4F0C-BFA9-C8A2BF42C31F}" dt="2023-11-30T01:01:48.573" v="22949"/>
        <pc:sldMkLst>
          <pc:docMk/>
          <pc:sldMk cId="3046719547" sldId="320"/>
        </pc:sldMkLst>
        <pc:spChg chg="del">
          <ac:chgData name="Uri Schaefer" userId="7ad26412a8474bae" providerId="LiveId" clId="{6E6C71CA-43CF-4F0C-BFA9-C8A2BF42C31F}" dt="2023-11-30T01:01:47.384" v="22948" actId="478"/>
          <ac:spMkLst>
            <pc:docMk/>
            <pc:sldMk cId="3046719547" sldId="320"/>
            <ac:spMk id="2" creationId="{BE2ED7A4-DEB1-41B6-7FE7-6FC422EF4D32}"/>
          </ac:spMkLst>
        </pc:spChg>
        <pc:spChg chg="add mod">
          <ac:chgData name="Uri Schaefer" userId="7ad26412a8474bae" providerId="LiveId" clId="{6E6C71CA-43CF-4F0C-BFA9-C8A2BF42C31F}" dt="2023-11-30T01:01:48.573" v="22949"/>
          <ac:spMkLst>
            <pc:docMk/>
            <pc:sldMk cId="3046719547" sldId="320"/>
            <ac:spMk id="3" creationId="{0D18DA1E-95F7-CF11-CA07-AF111F7A81B2}"/>
          </ac:spMkLst>
        </pc:spChg>
        <pc:spChg chg="del">
          <ac:chgData name="Uri Schaefer" userId="7ad26412a8474bae" providerId="LiveId" clId="{6E6C71CA-43CF-4F0C-BFA9-C8A2BF42C31F}" dt="2023-11-26T16:46:28.685" v="15219" actId="478"/>
          <ac:spMkLst>
            <pc:docMk/>
            <pc:sldMk cId="3046719547" sldId="320"/>
            <ac:spMk id="3" creationId="{9AD07F26-E517-7814-C1F6-02A8385502ED}"/>
          </ac:spMkLst>
        </pc:spChg>
        <pc:spChg chg="add mod">
          <ac:chgData name="Uri Schaefer" userId="7ad26412a8474bae" providerId="LiveId" clId="{6E6C71CA-43CF-4F0C-BFA9-C8A2BF42C31F}" dt="2023-11-29T16:01:27.198" v="22221" actId="1035"/>
          <ac:spMkLst>
            <pc:docMk/>
            <pc:sldMk cId="3046719547" sldId="320"/>
            <ac:spMk id="5" creationId="{C88FB0D0-A7A0-4A62-2FE5-4BA22650B47A}"/>
          </ac:spMkLst>
        </pc:spChg>
      </pc:sldChg>
      <pc:sldChg chg="addSp delSp modSp new mod">
        <pc:chgData name="Uri Schaefer" userId="7ad26412a8474bae" providerId="LiveId" clId="{6E6C71CA-43CF-4F0C-BFA9-C8A2BF42C31F}" dt="2023-11-30T01:02:09.273" v="22953"/>
        <pc:sldMkLst>
          <pc:docMk/>
          <pc:sldMk cId="1848466556" sldId="321"/>
        </pc:sldMkLst>
        <pc:spChg chg="del">
          <ac:chgData name="Uri Schaefer" userId="7ad26412a8474bae" providerId="LiveId" clId="{6E6C71CA-43CF-4F0C-BFA9-C8A2BF42C31F}" dt="2023-11-30T01:02:08.233" v="22952" actId="478"/>
          <ac:spMkLst>
            <pc:docMk/>
            <pc:sldMk cId="1848466556" sldId="321"/>
            <ac:spMk id="2" creationId="{48C1A42E-8ED7-8837-C23F-500C5CE81B99}"/>
          </ac:spMkLst>
        </pc:spChg>
        <pc:spChg chg="mod">
          <ac:chgData name="Uri Schaefer" userId="7ad26412a8474bae" providerId="LiveId" clId="{6E6C71CA-43CF-4F0C-BFA9-C8A2BF42C31F}" dt="2023-11-29T09:31:12.895" v="20144" actId="20577"/>
          <ac:spMkLst>
            <pc:docMk/>
            <pc:sldMk cId="1848466556" sldId="321"/>
            <ac:spMk id="3" creationId="{3D7181F7-79C3-07E8-89B3-066E03AA5A15}"/>
          </ac:spMkLst>
        </pc:spChg>
        <pc:spChg chg="add mod">
          <ac:chgData name="Uri Schaefer" userId="7ad26412a8474bae" providerId="LiveId" clId="{6E6C71CA-43CF-4F0C-BFA9-C8A2BF42C31F}" dt="2023-11-30T01:02:09.273" v="22953"/>
          <ac:spMkLst>
            <pc:docMk/>
            <pc:sldMk cId="1848466556" sldId="321"/>
            <ac:spMk id="4" creationId="{0CCD7580-4BE9-D86B-C168-17AED17DA084}"/>
          </ac:spMkLst>
        </pc:spChg>
      </pc:sldChg>
      <pc:sldChg chg="addSp delSp modSp new mod">
        <pc:chgData name="Uri Schaefer" userId="7ad26412a8474bae" providerId="LiveId" clId="{6E6C71CA-43CF-4F0C-BFA9-C8A2BF42C31F}" dt="2023-11-30T01:02:29.721" v="22956"/>
        <pc:sldMkLst>
          <pc:docMk/>
          <pc:sldMk cId="1666020448" sldId="322"/>
        </pc:sldMkLst>
        <pc:spChg chg="del">
          <ac:chgData name="Uri Schaefer" userId="7ad26412a8474bae" providerId="LiveId" clId="{6E6C71CA-43CF-4F0C-BFA9-C8A2BF42C31F}" dt="2023-11-30T01:02:28.745" v="22955" actId="478"/>
          <ac:spMkLst>
            <pc:docMk/>
            <pc:sldMk cId="1666020448" sldId="322"/>
            <ac:spMk id="2" creationId="{20C77A38-2742-6592-C83A-E7F998A38BA8}"/>
          </ac:spMkLst>
        </pc:spChg>
        <pc:spChg chg="mod">
          <ac:chgData name="Uri Schaefer" userId="7ad26412a8474bae" providerId="LiveId" clId="{6E6C71CA-43CF-4F0C-BFA9-C8A2BF42C31F}" dt="2023-11-29T16:04:02.234" v="22289" actId="14100"/>
          <ac:spMkLst>
            <pc:docMk/>
            <pc:sldMk cId="1666020448" sldId="322"/>
            <ac:spMk id="3" creationId="{31A1672A-643C-A99F-CE3A-978F6D943944}"/>
          </ac:spMkLst>
        </pc:spChg>
        <pc:spChg chg="add mod">
          <ac:chgData name="Uri Schaefer" userId="7ad26412a8474bae" providerId="LiveId" clId="{6E6C71CA-43CF-4F0C-BFA9-C8A2BF42C31F}" dt="2023-11-30T01:02:29.721" v="22956"/>
          <ac:spMkLst>
            <pc:docMk/>
            <pc:sldMk cId="1666020448" sldId="322"/>
            <ac:spMk id="4" creationId="{DCE4CA72-0020-F308-5AF8-4E481A32E434}"/>
          </ac:spMkLst>
        </pc:spChg>
      </pc:sldChg>
      <pc:sldChg chg="addSp delSp modSp new mod">
        <pc:chgData name="Uri Schaefer" userId="7ad26412a8474bae" providerId="LiveId" clId="{6E6C71CA-43CF-4F0C-BFA9-C8A2BF42C31F}" dt="2023-11-30T00:57:16.943" v="22884" actId="5793"/>
        <pc:sldMkLst>
          <pc:docMk/>
          <pc:sldMk cId="2685102075" sldId="323"/>
        </pc:sldMkLst>
        <pc:spChg chg="add mod">
          <ac:chgData name="Uri Schaefer" userId="7ad26412a8474bae" providerId="LiveId" clId="{6E6C71CA-43CF-4F0C-BFA9-C8A2BF42C31F}" dt="2023-11-30T00:57:16.943" v="22884" actId="5793"/>
          <ac:spMkLst>
            <pc:docMk/>
            <pc:sldMk cId="2685102075" sldId="323"/>
            <ac:spMk id="2" creationId="{638B80AE-4766-7FCC-C0CB-254E583FE0B8}"/>
          </ac:spMkLst>
        </pc:spChg>
        <pc:spChg chg="del mod">
          <ac:chgData name="Uri Schaefer" userId="7ad26412a8474bae" providerId="LiveId" clId="{6E6C71CA-43CF-4F0C-BFA9-C8A2BF42C31F}" dt="2023-11-26T19:48:23.419" v="16902" actId="478"/>
          <ac:spMkLst>
            <pc:docMk/>
            <pc:sldMk cId="2685102075" sldId="323"/>
            <ac:spMk id="2" creationId="{71F3DECC-78EA-55AD-88F1-CBE250FFFB3D}"/>
          </ac:spMkLst>
        </pc:spChg>
        <pc:spChg chg="del mod">
          <ac:chgData name="Uri Schaefer" userId="7ad26412a8474bae" providerId="LiveId" clId="{6E6C71CA-43CF-4F0C-BFA9-C8A2BF42C31F}" dt="2023-11-30T00:57:01.803" v="22838" actId="478"/>
          <ac:spMkLst>
            <pc:docMk/>
            <pc:sldMk cId="2685102075" sldId="323"/>
            <ac:spMk id="3" creationId="{B0CFBB69-3534-C5F1-4F20-5DAFC3A53941}"/>
          </ac:spMkLst>
        </pc:spChg>
        <pc:spChg chg="add del mod">
          <ac:chgData name="Uri Schaefer" userId="7ad26412a8474bae" providerId="LiveId" clId="{6E6C71CA-43CF-4F0C-BFA9-C8A2BF42C31F}" dt="2023-11-29T14:15:33.399" v="21288" actId="478"/>
          <ac:spMkLst>
            <pc:docMk/>
            <pc:sldMk cId="2685102075" sldId="323"/>
            <ac:spMk id="4" creationId="{1D9522C4-3BD5-DD5C-D40B-55DA29A2AD2B}"/>
          </ac:spMkLst>
        </pc:spChg>
        <pc:spChg chg="add del mod">
          <ac:chgData name="Uri Schaefer" userId="7ad26412a8474bae" providerId="LiveId" clId="{6E6C71CA-43CF-4F0C-BFA9-C8A2BF42C31F}" dt="2023-11-26T19:48:27.322" v="16903" actId="478"/>
          <ac:spMkLst>
            <pc:docMk/>
            <pc:sldMk cId="2685102075" sldId="323"/>
            <ac:spMk id="5" creationId="{328EA3A7-EDBB-AE42-2139-9C10FF1E4BDC}"/>
          </ac:spMkLst>
        </pc:spChg>
        <pc:spChg chg="add del mod">
          <ac:chgData name="Uri Schaefer" userId="7ad26412a8474bae" providerId="LiveId" clId="{6E6C71CA-43CF-4F0C-BFA9-C8A2BF42C31F}" dt="2023-11-29T14:12:48.151" v="21152" actId="478"/>
          <ac:spMkLst>
            <pc:docMk/>
            <pc:sldMk cId="2685102075" sldId="323"/>
            <ac:spMk id="5" creationId="{F3805C98-E5EE-CD4D-F622-24D2346410D3}"/>
          </ac:spMkLst>
        </pc:spChg>
        <pc:spChg chg="add del mod">
          <ac:chgData name="Uri Schaefer" userId="7ad26412a8474bae" providerId="LiveId" clId="{6E6C71CA-43CF-4F0C-BFA9-C8A2BF42C31F}" dt="2023-11-30T00:57:01.810" v="22840"/>
          <ac:spMkLst>
            <pc:docMk/>
            <pc:sldMk cId="2685102075" sldId="323"/>
            <ac:spMk id="6" creationId="{F1B0380C-2405-9270-8604-C364FA470AAC}"/>
          </ac:spMkLst>
        </pc:spChg>
        <pc:spChg chg="add mod">
          <ac:chgData name="Uri Schaefer" userId="7ad26412a8474bae" providerId="LiveId" clId="{6E6C71CA-43CF-4F0C-BFA9-C8A2BF42C31F}" dt="2023-11-26T19:49:04.641" v="16975" actId="255"/>
          <ac:spMkLst>
            <pc:docMk/>
            <pc:sldMk cId="2685102075" sldId="323"/>
            <ac:spMk id="7" creationId="{53D6C9BB-DB01-9A6D-A8FA-14CF66E01E8C}"/>
          </ac:spMkLst>
        </pc:spChg>
        <pc:spChg chg="add del mod">
          <ac:chgData name="Uri Schaefer" userId="7ad26412a8474bae" providerId="LiveId" clId="{6E6C71CA-43CF-4F0C-BFA9-C8A2BF42C31F}" dt="2023-11-30T00:57:07.885" v="22841" actId="478"/>
          <ac:spMkLst>
            <pc:docMk/>
            <pc:sldMk cId="2685102075" sldId="323"/>
            <ac:spMk id="8" creationId="{50E3479C-9102-2553-58E7-71E7E261E155}"/>
          </ac:spMkLst>
        </pc:spChg>
      </pc:sldChg>
      <pc:sldChg chg="addSp delSp modSp new mod modShow">
        <pc:chgData name="Uri Schaefer" userId="7ad26412a8474bae" providerId="LiveId" clId="{6E6C71CA-43CF-4F0C-BFA9-C8A2BF42C31F}" dt="2023-11-29T14:36:11.280" v="21996" actId="729"/>
        <pc:sldMkLst>
          <pc:docMk/>
          <pc:sldMk cId="2374540707" sldId="324"/>
        </pc:sldMkLst>
        <pc:spChg chg="del mod">
          <ac:chgData name="Uri Schaefer" userId="7ad26412a8474bae" providerId="LiveId" clId="{6E6C71CA-43CF-4F0C-BFA9-C8A2BF42C31F}" dt="2023-11-26T19:53:46.280" v="17008" actId="478"/>
          <ac:spMkLst>
            <pc:docMk/>
            <pc:sldMk cId="2374540707" sldId="324"/>
            <ac:spMk id="2" creationId="{A47B861A-AD9E-C8A5-5FA0-3735A56E76B4}"/>
          </ac:spMkLst>
        </pc:spChg>
        <pc:spChg chg="mod">
          <ac:chgData name="Uri Schaefer" userId="7ad26412a8474bae" providerId="LiveId" clId="{6E6C71CA-43CF-4F0C-BFA9-C8A2BF42C31F}" dt="2023-11-29T09:14:25.970" v="19857" actId="5793"/>
          <ac:spMkLst>
            <pc:docMk/>
            <pc:sldMk cId="2374540707" sldId="324"/>
            <ac:spMk id="3" creationId="{61A1CF56-4C5B-9717-959C-76C31E015906}"/>
          </ac:spMkLst>
        </pc:spChg>
        <pc:spChg chg="add del mod">
          <ac:chgData name="Uri Schaefer" userId="7ad26412a8474bae" providerId="LiveId" clId="{6E6C71CA-43CF-4F0C-BFA9-C8A2BF42C31F}" dt="2023-11-26T19:54:10.358" v="17047" actId="478"/>
          <ac:spMkLst>
            <pc:docMk/>
            <pc:sldMk cId="2374540707" sldId="324"/>
            <ac:spMk id="5" creationId="{E37DC7B6-1D33-5A44-8D0E-16DC67303D72}"/>
          </ac:spMkLst>
        </pc:spChg>
        <pc:spChg chg="add mod">
          <ac:chgData name="Uri Schaefer" userId="7ad26412a8474bae" providerId="LiveId" clId="{6E6C71CA-43CF-4F0C-BFA9-C8A2BF42C31F}" dt="2023-11-26T19:55:00.392" v="17134" actId="20577"/>
          <ac:spMkLst>
            <pc:docMk/>
            <pc:sldMk cId="2374540707" sldId="324"/>
            <ac:spMk id="7" creationId="{282AAB24-DEEB-492B-8A27-2407713334A2}"/>
          </ac:spMkLst>
        </pc:spChg>
      </pc:sldChg>
      <pc:sldChg chg="addSp delSp modSp new mod">
        <pc:chgData name="Uri Schaefer" userId="7ad26412a8474bae" providerId="LiveId" clId="{6E6C71CA-43CF-4F0C-BFA9-C8A2BF42C31F}" dt="2023-11-29T09:13:14.437" v="19779" actId="20577"/>
        <pc:sldMkLst>
          <pc:docMk/>
          <pc:sldMk cId="3107290624" sldId="325"/>
        </pc:sldMkLst>
        <pc:spChg chg="del mod">
          <ac:chgData name="Uri Schaefer" userId="7ad26412a8474bae" providerId="LiveId" clId="{6E6C71CA-43CF-4F0C-BFA9-C8A2BF42C31F}" dt="2023-11-29T09:10:09.217" v="19674" actId="478"/>
          <ac:spMkLst>
            <pc:docMk/>
            <pc:sldMk cId="3107290624" sldId="325"/>
            <ac:spMk id="2" creationId="{CF905C6B-F159-90A7-1BBC-53C516A23823}"/>
          </ac:spMkLst>
        </pc:spChg>
        <pc:spChg chg="add del mod">
          <ac:chgData name="Uri Schaefer" userId="7ad26412a8474bae" providerId="LiveId" clId="{6E6C71CA-43CF-4F0C-BFA9-C8A2BF42C31F}" dt="2023-11-29T09:13:14.437" v="19779" actId="20577"/>
          <ac:spMkLst>
            <pc:docMk/>
            <pc:sldMk cId="3107290624" sldId="325"/>
            <ac:spMk id="3" creationId="{A888957E-6AA4-97E4-324E-BA0DA1F7D033}"/>
          </ac:spMkLst>
        </pc:spChg>
        <pc:spChg chg="add mod">
          <ac:chgData name="Uri Schaefer" userId="7ad26412a8474bae" providerId="LiveId" clId="{6E6C71CA-43CF-4F0C-BFA9-C8A2BF42C31F}" dt="2023-11-29T09:10:55.899" v="19744" actId="255"/>
          <ac:spMkLst>
            <pc:docMk/>
            <pc:sldMk cId="3107290624" sldId="325"/>
            <ac:spMk id="5" creationId="{34ACEA7C-A860-9130-BEEE-2B7CFDC5A4EB}"/>
          </ac:spMkLst>
        </pc:spChg>
        <pc:spChg chg="add del mod">
          <ac:chgData name="Uri Schaefer" userId="7ad26412a8474bae" providerId="LiveId" clId="{6E6C71CA-43CF-4F0C-BFA9-C8A2BF42C31F}" dt="2023-11-29T09:12:41.730" v="19769"/>
          <ac:spMkLst>
            <pc:docMk/>
            <pc:sldMk cId="3107290624" sldId="325"/>
            <ac:spMk id="7" creationId="{FA111230-5413-4602-76A3-4F1D5F687031}"/>
          </ac:spMkLst>
        </pc:spChg>
      </pc:sldChg>
      <pc:sldChg chg="addSp delSp modSp new mod">
        <pc:chgData name="Uri Schaefer" userId="7ad26412a8474bae" providerId="LiveId" clId="{6E6C71CA-43CF-4F0C-BFA9-C8A2BF42C31F}" dt="2023-11-30T00:40:08.751" v="22587" actId="403"/>
        <pc:sldMkLst>
          <pc:docMk/>
          <pc:sldMk cId="3057196622" sldId="326"/>
        </pc:sldMkLst>
        <pc:spChg chg="del">
          <ac:chgData name="Uri Schaefer" userId="7ad26412a8474bae" providerId="LiveId" clId="{6E6C71CA-43CF-4F0C-BFA9-C8A2BF42C31F}" dt="2023-11-29T13:30:48.777" v="20307" actId="478"/>
          <ac:spMkLst>
            <pc:docMk/>
            <pc:sldMk cId="3057196622" sldId="326"/>
            <ac:spMk id="2" creationId="{0BB87EE9-050B-AB65-E3B8-68CB73C16DF5}"/>
          </ac:spMkLst>
        </pc:spChg>
        <pc:spChg chg="del">
          <ac:chgData name="Uri Schaefer" userId="7ad26412a8474bae" providerId="LiveId" clId="{6E6C71CA-43CF-4F0C-BFA9-C8A2BF42C31F}" dt="2023-11-29T13:31:33.597" v="20334"/>
          <ac:spMkLst>
            <pc:docMk/>
            <pc:sldMk cId="3057196622" sldId="326"/>
            <ac:spMk id="3" creationId="{B96320A5-3F17-3162-99CC-80100B262E91}"/>
          </ac:spMkLst>
        </pc:spChg>
        <pc:spChg chg="add del mod">
          <ac:chgData name="Uri Schaefer" userId="7ad26412a8474bae" providerId="LiveId" clId="{6E6C71CA-43CF-4F0C-BFA9-C8A2BF42C31F}" dt="2023-11-29T13:31:37.741" v="20335" actId="478"/>
          <ac:spMkLst>
            <pc:docMk/>
            <pc:sldMk cId="3057196622" sldId="326"/>
            <ac:spMk id="5" creationId="{A3594E00-F07B-5FBC-8F15-406C53B512C1}"/>
          </ac:spMkLst>
        </pc:spChg>
        <pc:spChg chg="add del mod">
          <ac:chgData name="Uri Schaefer" userId="7ad26412a8474bae" providerId="LiveId" clId="{6E6C71CA-43CF-4F0C-BFA9-C8A2BF42C31F}" dt="2023-11-29T13:31:41.787" v="20336" actId="478"/>
          <ac:spMkLst>
            <pc:docMk/>
            <pc:sldMk cId="3057196622" sldId="326"/>
            <ac:spMk id="7" creationId="{ED4969CC-DB79-2BA6-EDF3-FAF9BC9B6B17}"/>
          </ac:spMkLst>
        </pc:spChg>
        <pc:spChg chg="add del mod">
          <ac:chgData name="Uri Schaefer" userId="7ad26412a8474bae" providerId="LiveId" clId="{6E6C71CA-43CF-4F0C-BFA9-C8A2BF42C31F}" dt="2023-11-29T13:36:56.694" v="20503" actId="478"/>
          <ac:spMkLst>
            <pc:docMk/>
            <pc:sldMk cId="3057196622" sldId="326"/>
            <ac:spMk id="8" creationId="{DCAED3C9-CC4B-DAB2-8582-D250B48E55B8}"/>
          </ac:spMkLst>
        </pc:spChg>
        <pc:spChg chg="add mod">
          <ac:chgData name="Uri Schaefer" userId="7ad26412a8474bae" providerId="LiveId" clId="{6E6C71CA-43CF-4F0C-BFA9-C8A2BF42C31F}" dt="2023-11-29T13:37:50.977" v="20572" actId="6549"/>
          <ac:spMkLst>
            <pc:docMk/>
            <pc:sldMk cId="3057196622" sldId="326"/>
            <ac:spMk id="9" creationId="{CCDBA986-DF2E-6817-5878-64AF67CDF9A7}"/>
          </ac:spMkLst>
        </pc:spChg>
        <pc:spChg chg="add mod">
          <ac:chgData name="Uri Schaefer" userId="7ad26412a8474bae" providerId="LiveId" clId="{6E6C71CA-43CF-4F0C-BFA9-C8A2BF42C31F}" dt="2023-11-30T00:39:51.965" v="22585" actId="14100"/>
          <ac:spMkLst>
            <pc:docMk/>
            <pc:sldMk cId="3057196622" sldId="326"/>
            <ac:spMk id="11" creationId="{30021164-04C3-2085-8F89-B9FE6B0BA90F}"/>
          </ac:spMkLst>
        </pc:spChg>
        <pc:spChg chg="add mod">
          <ac:chgData name="Uri Schaefer" userId="7ad26412a8474bae" providerId="LiveId" clId="{6E6C71CA-43CF-4F0C-BFA9-C8A2BF42C31F}" dt="2023-11-30T00:40:08.751" v="22587" actId="403"/>
          <ac:spMkLst>
            <pc:docMk/>
            <pc:sldMk cId="3057196622" sldId="326"/>
            <ac:spMk id="12" creationId="{D7846CE7-6612-4C43-961E-135FEFF4F201}"/>
          </ac:spMkLst>
        </pc:spChg>
        <pc:picChg chg="add mod">
          <ac:chgData name="Uri Schaefer" userId="7ad26412a8474bae" providerId="LiveId" clId="{6E6C71CA-43CF-4F0C-BFA9-C8A2BF42C31F}" dt="2023-11-29T13:32:20.315" v="20380" actId="1035"/>
          <ac:picMkLst>
            <pc:docMk/>
            <pc:sldMk cId="3057196622" sldId="326"/>
            <ac:picMk id="4" creationId="{CF02B192-3B66-9406-32D7-1B97977581F9}"/>
          </ac:picMkLst>
        </pc:picChg>
      </pc:sldChg>
      <pc:sldChg chg="addSp delSp modSp new mod modShow">
        <pc:chgData name="Uri Schaefer" userId="7ad26412a8474bae" providerId="LiveId" clId="{6E6C71CA-43CF-4F0C-BFA9-C8A2BF42C31F}" dt="2023-11-29T14:31:56.879" v="21971" actId="729"/>
        <pc:sldMkLst>
          <pc:docMk/>
          <pc:sldMk cId="2487152935" sldId="327"/>
        </pc:sldMkLst>
        <pc:spChg chg="del">
          <ac:chgData name="Uri Schaefer" userId="7ad26412a8474bae" providerId="LiveId" clId="{6E6C71CA-43CF-4F0C-BFA9-C8A2BF42C31F}" dt="2023-11-29T14:29:39.908" v="21943" actId="478"/>
          <ac:spMkLst>
            <pc:docMk/>
            <pc:sldMk cId="2487152935" sldId="327"/>
            <ac:spMk id="3" creationId="{F0DC5BE2-A806-6405-1C4A-5A6C00AD7799}"/>
          </ac:spMkLst>
        </pc:spChg>
        <pc:spChg chg="add mod">
          <ac:chgData name="Uri Schaefer" userId="7ad26412a8474bae" providerId="LiveId" clId="{6E6C71CA-43CF-4F0C-BFA9-C8A2BF42C31F}" dt="2023-11-29T14:30:12.895" v="21954" actId="20577"/>
          <ac:spMkLst>
            <pc:docMk/>
            <pc:sldMk cId="2487152935" sldId="327"/>
            <ac:spMk id="5" creationId="{D18C4435-2F44-17A2-0E71-A9A95215D1B3}"/>
          </ac:spMkLst>
        </pc:spChg>
      </pc:sldChg>
      <pc:sldChg chg="addSp delSp modSp new mod modShow">
        <pc:chgData name="Uri Schaefer" userId="7ad26412a8474bae" providerId="LiveId" clId="{6E6C71CA-43CF-4F0C-BFA9-C8A2BF42C31F}" dt="2023-11-30T00:53:44.552" v="22637" actId="729"/>
        <pc:sldMkLst>
          <pc:docMk/>
          <pc:sldMk cId="1173134518" sldId="328"/>
        </pc:sldMkLst>
        <pc:spChg chg="del">
          <ac:chgData name="Uri Schaefer" userId="7ad26412a8474bae" providerId="LiveId" clId="{6E6C71CA-43CF-4F0C-BFA9-C8A2BF42C31F}" dt="2023-11-30T00:53:11.451" v="22634" actId="478"/>
          <ac:spMkLst>
            <pc:docMk/>
            <pc:sldMk cId="1173134518" sldId="328"/>
            <ac:spMk id="2" creationId="{8F8C1E1C-A3B3-4753-1EC9-D4AC993A15BA}"/>
          </ac:spMkLst>
        </pc:spChg>
        <pc:spChg chg="mod">
          <ac:chgData name="Uri Schaefer" userId="7ad26412a8474bae" providerId="LiveId" clId="{6E6C71CA-43CF-4F0C-BFA9-C8A2BF42C31F}" dt="2023-11-30T00:52:51.937" v="22633" actId="27636"/>
          <ac:spMkLst>
            <pc:docMk/>
            <pc:sldMk cId="1173134518" sldId="328"/>
            <ac:spMk id="3" creationId="{D40649EF-92CB-623A-0112-8F7715373C64}"/>
          </ac:spMkLst>
        </pc:spChg>
        <pc:spChg chg="add mod">
          <ac:chgData name="Uri Schaefer" userId="7ad26412a8474bae" providerId="LiveId" clId="{6E6C71CA-43CF-4F0C-BFA9-C8A2BF42C31F}" dt="2023-11-30T00:53:12.693" v="22635"/>
          <ac:spMkLst>
            <pc:docMk/>
            <pc:sldMk cId="1173134518" sldId="328"/>
            <ac:spMk id="4" creationId="{987AE66D-59D4-4CCA-70F0-136190F17FE7}"/>
          </ac:spMkLst>
        </pc:spChg>
        <pc:spChg chg="add mod">
          <ac:chgData name="Uri Schaefer" userId="7ad26412a8474bae" providerId="LiveId" clId="{6E6C71CA-43CF-4F0C-BFA9-C8A2BF42C31F}" dt="2023-11-30T00:53:31.977" v="22636"/>
          <ac:spMkLst>
            <pc:docMk/>
            <pc:sldMk cId="1173134518" sldId="328"/>
            <ac:spMk id="5" creationId="{6F68F7DD-EE4C-2471-C76A-515FB0FAA2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279A9A1-A65A-4227-8D82-B13DF2F691B2}" type="datetimeFigureOut">
              <a:rPr lang="he-IL" smtClean="0"/>
              <a:t>י"ז/כסלו/תשפ"ד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92E6392-A29C-4CD3-9924-115CC19D13E6}" type="slidenum">
              <a:rPr lang="he-IL" smtClean="0"/>
              <a:t>‹#›</a:t>
            </a:fld>
            <a:endParaRPr lang="he-IL"/>
          </a:p>
        </p:txBody>
      </p:sp>
    </p:spTree>
    <p:extLst>
      <p:ext uri="{BB962C8B-B14F-4D97-AF65-F5344CB8AC3E}">
        <p14:creationId xmlns:p14="http://schemas.microsoft.com/office/powerpoint/2010/main" val="1642305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C92E6392-A29C-4CD3-9924-115CC19D13E6}" type="slidenum">
              <a:rPr lang="he-IL" smtClean="0"/>
              <a:t>4</a:t>
            </a:fld>
            <a:endParaRPr lang="he-IL"/>
          </a:p>
        </p:txBody>
      </p:sp>
    </p:spTree>
    <p:extLst>
      <p:ext uri="{BB962C8B-B14F-4D97-AF65-F5344CB8AC3E}">
        <p14:creationId xmlns:p14="http://schemas.microsoft.com/office/powerpoint/2010/main" val="17874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C92E6392-A29C-4CD3-9924-115CC19D13E6}" type="slidenum">
              <a:rPr lang="he-IL" smtClean="0"/>
              <a:t>20</a:t>
            </a:fld>
            <a:endParaRPr lang="he-IL"/>
          </a:p>
        </p:txBody>
      </p:sp>
    </p:spTree>
    <p:extLst>
      <p:ext uri="{BB962C8B-B14F-4D97-AF65-F5344CB8AC3E}">
        <p14:creationId xmlns:p14="http://schemas.microsoft.com/office/powerpoint/2010/main" val="187636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C92E6392-A29C-4CD3-9924-115CC19D13E6}" type="slidenum">
              <a:rPr lang="he-IL" smtClean="0"/>
              <a:t>47</a:t>
            </a:fld>
            <a:endParaRPr lang="he-IL"/>
          </a:p>
        </p:txBody>
      </p:sp>
    </p:spTree>
    <p:extLst>
      <p:ext uri="{BB962C8B-B14F-4D97-AF65-F5344CB8AC3E}">
        <p14:creationId xmlns:p14="http://schemas.microsoft.com/office/powerpoint/2010/main" val="21362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C92E6392-A29C-4CD3-9924-115CC19D13E6}" type="slidenum">
              <a:rPr lang="he-IL" smtClean="0"/>
              <a:t>50</a:t>
            </a:fld>
            <a:endParaRPr lang="he-IL"/>
          </a:p>
        </p:txBody>
      </p:sp>
    </p:spTree>
    <p:extLst>
      <p:ext uri="{BB962C8B-B14F-4D97-AF65-F5344CB8AC3E}">
        <p14:creationId xmlns:p14="http://schemas.microsoft.com/office/powerpoint/2010/main" val="238783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E3FDE46-9029-47A5-BA0D-83B7089CF212}" type="datetimeFigureOut">
              <a:rPr lang="en-IL" smtClean="0"/>
              <a:t>11/30/2023</a:t>
            </a:fld>
            <a:endParaRPr lang="en-IL"/>
          </a:p>
        </p:txBody>
      </p:sp>
      <p:sp>
        <p:nvSpPr>
          <p:cNvPr id="5" name="Footer Placeholder 4"/>
          <p:cNvSpPr>
            <a:spLocks noGrp="1"/>
          </p:cNvSpPr>
          <p:nvPr>
            <p:ph type="ftr" sz="quarter" idx="11"/>
          </p:nvPr>
        </p:nvSpPr>
        <p:spPr>
          <a:xfrm>
            <a:off x="2416500" y="329307"/>
            <a:ext cx="4973915" cy="309201"/>
          </a:xfrm>
        </p:spPr>
        <p:txBody>
          <a:bodyPr/>
          <a:lstStyle/>
          <a:p>
            <a:endParaRPr lang="en-IL"/>
          </a:p>
        </p:txBody>
      </p:sp>
      <p:sp>
        <p:nvSpPr>
          <p:cNvPr id="6" name="Slide Number Placeholder 5"/>
          <p:cNvSpPr>
            <a:spLocks noGrp="1"/>
          </p:cNvSpPr>
          <p:nvPr>
            <p:ph type="sldNum" sz="quarter" idx="12"/>
          </p:nvPr>
        </p:nvSpPr>
        <p:spPr>
          <a:xfrm>
            <a:off x="1437664" y="798973"/>
            <a:ext cx="811019" cy="503578"/>
          </a:xfrm>
        </p:spPr>
        <p:txBody>
          <a:bodyPr/>
          <a:lstStyle/>
          <a:p>
            <a:fld id="{D05B3DD0-95D1-4A91-92B7-213DEE78CE4A}" type="slidenum">
              <a:rPr lang="en-IL" smtClean="0"/>
              <a:t>‹#›</a:t>
            </a:fld>
            <a:endParaRPr lang="en-I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966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E3FDE46-9029-47A5-BA0D-83B7089CF212}" type="datetimeFigureOut">
              <a:rPr lang="en-IL" smtClean="0"/>
              <a:t>11/30/2023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D05B3DD0-95D1-4A91-92B7-213DEE78CE4A}" type="slidenum">
              <a:rPr lang="en-IL" smtClean="0"/>
              <a:t>‹#›</a:t>
            </a:fld>
            <a:endParaRPr lang="en-I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977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E3FDE46-9029-47A5-BA0D-83B7089CF212}" type="datetimeFigureOut">
              <a:rPr lang="en-IL" smtClean="0"/>
              <a:t>11/30/2023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D05B3DD0-95D1-4A91-92B7-213DEE78CE4A}" type="slidenum">
              <a:rPr lang="en-IL" smtClean="0"/>
              <a:t>‹#›</a:t>
            </a:fld>
            <a:endParaRPr lang="en-I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016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E3FDE46-9029-47A5-BA0D-83B7089CF212}" type="datetimeFigureOut">
              <a:rPr lang="en-IL" smtClean="0"/>
              <a:t>11/30/2023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D05B3DD0-95D1-4A91-92B7-213DEE78CE4A}" type="slidenum">
              <a:rPr lang="en-IL" smtClean="0"/>
              <a:t>‹#›</a:t>
            </a:fld>
            <a:endParaRPr lang="en-I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243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E3FDE46-9029-47A5-BA0D-83B7089CF212}" type="datetimeFigureOut">
              <a:rPr lang="en-IL" smtClean="0"/>
              <a:t>11/30/2023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D05B3DD0-95D1-4A91-92B7-213DEE78CE4A}" type="slidenum">
              <a:rPr lang="en-IL" smtClean="0"/>
              <a:t>‹#›</a:t>
            </a:fld>
            <a:endParaRPr lang="en-I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540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E3FDE46-9029-47A5-BA0D-83B7089CF212}" type="datetimeFigureOut">
              <a:rPr lang="en-IL" smtClean="0"/>
              <a:t>11/30/2023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D05B3DD0-95D1-4A91-92B7-213DEE78CE4A}" type="slidenum">
              <a:rPr lang="en-IL" smtClean="0"/>
              <a:t>‹#›</a:t>
            </a:fld>
            <a:endParaRPr lang="en-I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221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447191" y="2824269"/>
            <a:ext cx="4645152" cy="26444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412362" y="2821491"/>
            <a:ext cx="4645152" cy="263737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E3FDE46-9029-47A5-BA0D-83B7089CF212}" type="datetimeFigureOut">
              <a:rPr lang="en-IL" smtClean="0"/>
              <a:t>11/30/2023</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D05B3DD0-95D1-4A91-92B7-213DEE78CE4A}" type="slidenum">
              <a:rPr lang="en-IL" smtClean="0"/>
              <a:t>‹#›</a:t>
            </a:fld>
            <a:endParaRPr lang="en-I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19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E3FDE46-9029-47A5-BA0D-83B7089CF212}" type="datetimeFigureOut">
              <a:rPr lang="en-IL" smtClean="0"/>
              <a:t>11/30/2023</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D05B3DD0-95D1-4A91-92B7-213DEE78CE4A}" type="slidenum">
              <a:rPr lang="en-IL" smtClean="0"/>
              <a:t>‹#›</a:t>
            </a:fld>
            <a:endParaRPr lang="en-I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958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FDE46-9029-47A5-BA0D-83B7089CF212}" type="datetimeFigureOut">
              <a:rPr lang="en-IL" smtClean="0"/>
              <a:t>11/30/2023</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D05B3DD0-95D1-4A91-92B7-213DEE78CE4A}" type="slidenum">
              <a:rPr lang="en-IL" smtClean="0"/>
              <a:t>‹#›</a:t>
            </a:fld>
            <a:endParaRPr lang="en-IL"/>
          </a:p>
        </p:txBody>
      </p:sp>
    </p:spTree>
    <p:extLst>
      <p:ext uri="{BB962C8B-B14F-4D97-AF65-F5344CB8AC3E}">
        <p14:creationId xmlns:p14="http://schemas.microsoft.com/office/powerpoint/2010/main" val="131991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E3FDE46-9029-47A5-BA0D-83B7089CF212}" type="datetimeFigureOut">
              <a:rPr lang="en-IL" smtClean="0"/>
              <a:t>11/30/2023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D05B3DD0-95D1-4A91-92B7-213DEE78CE4A}" type="slidenum">
              <a:rPr lang="en-IL" smtClean="0"/>
              <a:t>‹#›</a:t>
            </a:fld>
            <a:endParaRPr lang="en-I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8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E3FDE46-9029-47A5-BA0D-83B7089CF212}" type="datetimeFigureOut">
              <a:rPr lang="en-IL" smtClean="0"/>
              <a:t>11/30/2023</a:t>
            </a:fld>
            <a:endParaRPr lang="en-IL"/>
          </a:p>
        </p:txBody>
      </p:sp>
      <p:sp>
        <p:nvSpPr>
          <p:cNvPr id="6" name="Footer Placeholder 5"/>
          <p:cNvSpPr>
            <a:spLocks noGrp="1"/>
          </p:cNvSpPr>
          <p:nvPr>
            <p:ph type="ftr" sz="quarter" idx="11"/>
          </p:nvPr>
        </p:nvSpPr>
        <p:spPr>
          <a:xfrm>
            <a:off x="1447382" y="318640"/>
            <a:ext cx="5541004" cy="320931"/>
          </a:xfrm>
        </p:spPr>
        <p:txBody>
          <a:bodyPr/>
          <a:lstStyle/>
          <a:p>
            <a:endParaRPr lang="en-IL"/>
          </a:p>
        </p:txBody>
      </p:sp>
      <p:sp>
        <p:nvSpPr>
          <p:cNvPr id="7" name="Slide Number Placeholder 6"/>
          <p:cNvSpPr>
            <a:spLocks noGrp="1"/>
          </p:cNvSpPr>
          <p:nvPr>
            <p:ph type="sldNum" sz="quarter" idx="12"/>
          </p:nvPr>
        </p:nvSpPr>
        <p:spPr/>
        <p:txBody>
          <a:bodyPr/>
          <a:lstStyle/>
          <a:p>
            <a:fld id="{D05B3DD0-95D1-4A91-92B7-213DEE78CE4A}" type="slidenum">
              <a:rPr lang="en-IL" smtClean="0"/>
              <a:t>‹#›</a:t>
            </a:fld>
            <a:endParaRPr lang="en-I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688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E3FDE46-9029-47A5-BA0D-83B7089CF212}" type="datetimeFigureOut">
              <a:rPr lang="en-IL" smtClean="0"/>
              <a:t>11/30/2023</a:t>
            </a:fld>
            <a:endParaRPr lang="en-IL"/>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L"/>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05B3DD0-95D1-4A91-92B7-213DEE78CE4A}" type="slidenum">
              <a:rPr lang="en-IL" smtClean="0"/>
              <a:t>‹#›</a:t>
            </a:fld>
            <a:endParaRPr lang="en-IL"/>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80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amnim,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1BB049A6-9DF0-346E-EF97-0D94C78B3B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3956" y="2365207"/>
            <a:ext cx="4860228" cy="784261"/>
          </a:xfrm>
          <a:prstGeom prst="rect">
            <a:avLst/>
          </a:prstGeom>
          <a:noFill/>
        </p:spPr>
      </p:pic>
      <p:sp>
        <p:nvSpPr>
          <p:cNvPr id="10" name="תיבת טקסט 9">
            <a:extLst>
              <a:ext uri="{FF2B5EF4-FFF2-40B4-BE49-F238E27FC236}">
                <a16:creationId xmlns:a16="http://schemas.microsoft.com/office/drawing/2014/main" id="{EDA2D20C-8BDE-23CA-1260-10683EA100C4}"/>
              </a:ext>
            </a:extLst>
          </p:cNvPr>
          <p:cNvSpPr txBox="1"/>
          <p:nvPr/>
        </p:nvSpPr>
        <p:spPr>
          <a:xfrm>
            <a:off x="2471874" y="3143065"/>
            <a:ext cx="8391602" cy="307777"/>
          </a:xfrm>
          <a:prstGeom prst="rect">
            <a:avLst/>
          </a:prstGeom>
          <a:noFill/>
        </p:spPr>
        <p:txBody>
          <a:bodyPr wrap="square">
            <a:spAutoFit/>
          </a:bodyPr>
          <a:lstStyle/>
          <a:p>
            <a:pPr algn="ctr"/>
            <a:r>
              <a:rPr lang="en-US" sz="1400" b="1" dirty="0">
                <a:solidFill>
                  <a:schemeClr val="accent5"/>
                </a:solidFill>
                <a:highlight>
                  <a:srgbClr val="FFFF00"/>
                </a:highlight>
              </a:rPr>
              <a:t>The Association for the Advancement of Status and  Rights of Sport Coaches and Physical Trainers</a:t>
            </a:r>
            <a:endParaRPr lang="he-IL" sz="1400" b="1" dirty="0">
              <a:solidFill>
                <a:schemeClr val="accent5"/>
              </a:solidFill>
              <a:highlight>
                <a:srgbClr val="FFFF00"/>
              </a:highlight>
            </a:endParaRPr>
          </a:p>
        </p:txBody>
      </p:sp>
      <p:sp>
        <p:nvSpPr>
          <p:cNvPr id="2" name="תיבת טקסט 1">
            <a:extLst>
              <a:ext uri="{FF2B5EF4-FFF2-40B4-BE49-F238E27FC236}">
                <a16:creationId xmlns:a16="http://schemas.microsoft.com/office/drawing/2014/main" id="{476B7247-0921-B9E2-B40B-0A2EB874BA34}"/>
              </a:ext>
            </a:extLst>
          </p:cNvPr>
          <p:cNvSpPr txBox="1"/>
          <p:nvPr/>
        </p:nvSpPr>
        <p:spPr>
          <a:xfrm>
            <a:off x="5129872" y="3732120"/>
            <a:ext cx="2866162" cy="461665"/>
          </a:xfrm>
          <a:prstGeom prst="rect">
            <a:avLst/>
          </a:prstGeom>
          <a:noFill/>
        </p:spPr>
        <p:txBody>
          <a:bodyPr wrap="square" rtlCol="1">
            <a:spAutoFit/>
          </a:bodyPr>
          <a:lstStyle/>
          <a:p>
            <a:r>
              <a:rPr lang="en-US" sz="2400" dirty="0">
                <a:solidFill>
                  <a:srgbClr val="00B0F0"/>
                </a:solidFill>
              </a:rPr>
              <a:t>The Coaches Survey</a:t>
            </a:r>
            <a:endParaRPr lang="he-IL" sz="2400" dirty="0">
              <a:solidFill>
                <a:srgbClr val="00B0F0"/>
              </a:solidFill>
            </a:endParaRPr>
          </a:p>
        </p:txBody>
      </p:sp>
      <p:pic>
        <p:nvPicPr>
          <p:cNvPr id="1026" name="Picture 2">
            <a:extLst>
              <a:ext uri="{FF2B5EF4-FFF2-40B4-BE49-F238E27FC236}">
                <a16:creationId xmlns:a16="http://schemas.microsoft.com/office/drawing/2014/main" id="{12C213ED-C1C8-F025-DF92-9975518F1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10" y="107666"/>
            <a:ext cx="4045226" cy="20890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7CD2993-73DE-DEB1-88A8-FA53C8DAB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965" y="49478"/>
            <a:ext cx="6272640" cy="2034451"/>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9E407598-D38F-95B2-E18F-9EB5AD4A4A84}"/>
              </a:ext>
            </a:extLst>
          </p:cNvPr>
          <p:cNvSpPr txBox="1"/>
          <p:nvPr/>
        </p:nvSpPr>
        <p:spPr>
          <a:xfrm>
            <a:off x="3995526" y="4502424"/>
            <a:ext cx="5978111" cy="923330"/>
          </a:xfrm>
          <a:prstGeom prst="rect">
            <a:avLst/>
          </a:prstGeom>
          <a:noFill/>
        </p:spPr>
        <p:txBody>
          <a:bodyPr wrap="none" rtlCol="1">
            <a:spAutoFit/>
          </a:bodyPr>
          <a:lstStyle/>
          <a:p>
            <a:r>
              <a:rPr lang="en-US" dirty="0"/>
              <a:t>Uri Schaefer (Ph.D.)  ICA Executive Director</a:t>
            </a:r>
          </a:p>
          <a:p>
            <a:r>
              <a:rPr lang="en-US" dirty="0"/>
              <a:t>                               ICSSPE President</a:t>
            </a:r>
          </a:p>
          <a:p>
            <a:r>
              <a:rPr lang="en-US" dirty="0"/>
              <a:t>                               ICCE Past President                              </a:t>
            </a:r>
            <a:endParaRPr lang="he-IL" dirty="0"/>
          </a:p>
        </p:txBody>
      </p:sp>
      <p:sp>
        <p:nvSpPr>
          <p:cNvPr id="6" name="תיבת טקסט 5">
            <a:extLst>
              <a:ext uri="{FF2B5EF4-FFF2-40B4-BE49-F238E27FC236}">
                <a16:creationId xmlns:a16="http://schemas.microsoft.com/office/drawing/2014/main" id="{49601871-6F50-9A75-3660-A806BE851F07}"/>
              </a:ext>
            </a:extLst>
          </p:cNvPr>
          <p:cNvSpPr txBox="1"/>
          <p:nvPr/>
        </p:nvSpPr>
        <p:spPr>
          <a:xfrm>
            <a:off x="94420" y="5734878"/>
            <a:ext cx="3805959" cy="369332"/>
          </a:xfrm>
          <a:prstGeom prst="rect">
            <a:avLst/>
          </a:prstGeom>
          <a:noFill/>
        </p:spPr>
        <p:txBody>
          <a:bodyPr wrap="square" rtlCol="1">
            <a:spAutoFit/>
          </a:bodyPr>
          <a:lstStyle/>
          <a:p>
            <a:r>
              <a:rPr lang="en-US" dirty="0"/>
              <a:t>Thursday, 30</a:t>
            </a:r>
            <a:r>
              <a:rPr lang="en-US" baseline="30000" dirty="0"/>
              <a:t>th</a:t>
            </a:r>
            <a:r>
              <a:rPr lang="en-US" dirty="0"/>
              <a:t>. 11.2023, Singapore</a:t>
            </a:r>
            <a:endParaRPr lang="he-IL" dirty="0"/>
          </a:p>
        </p:txBody>
      </p:sp>
    </p:spTree>
    <p:extLst>
      <p:ext uri="{BB962C8B-B14F-4D97-AF65-F5344CB8AC3E}">
        <p14:creationId xmlns:p14="http://schemas.microsoft.com/office/powerpoint/2010/main" val="59054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orms response chart. Question title: מהו הוותק שלך באימון / הדרכה בענף הספורט?:. Number of responses: 416 responses.">
            <a:extLst>
              <a:ext uri="{FF2B5EF4-FFF2-40B4-BE49-F238E27FC236}">
                <a16:creationId xmlns:a16="http://schemas.microsoft.com/office/drawing/2014/main" id="{6365BB11-6725-5605-A8B0-C86ADFD6738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17" t="15451" r="34389" b="1950"/>
          <a:stretch/>
        </p:blipFill>
        <p:spPr bwMode="auto">
          <a:xfrm>
            <a:off x="1522034" y="1911391"/>
            <a:ext cx="9617454" cy="4222124"/>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5EF59A7D-60BF-D33A-9741-B311F082EB6A}"/>
              </a:ext>
            </a:extLst>
          </p:cNvPr>
          <p:cNvSpPr txBox="1"/>
          <p:nvPr/>
        </p:nvSpPr>
        <p:spPr>
          <a:xfrm>
            <a:off x="2762270" y="778988"/>
            <a:ext cx="5537093" cy="461665"/>
          </a:xfrm>
          <a:prstGeom prst="rect">
            <a:avLst/>
          </a:prstGeom>
          <a:noFill/>
        </p:spPr>
        <p:txBody>
          <a:bodyPr wrap="none" rtlCol="1">
            <a:spAutoFit/>
          </a:bodyPr>
          <a:lstStyle/>
          <a:p>
            <a:r>
              <a:rPr lang="en-US" sz="2400" dirty="0"/>
              <a:t>What is your seniority in coaching a sport?</a:t>
            </a:r>
            <a:endParaRPr lang="he-IL" sz="2400" dirty="0"/>
          </a:p>
        </p:txBody>
      </p:sp>
      <p:sp>
        <p:nvSpPr>
          <p:cNvPr id="4" name="תיבת טקסט 3">
            <a:extLst>
              <a:ext uri="{FF2B5EF4-FFF2-40B4-BE49-F238E27FC236}">
                <a16:creationId xmlns:a16="http://schemas.microsoft.com/office/drawing/2014/main" id="{D75E7F86-E428-5BEB-01E0-FD831D45B86A}"/>
              </a:ext>
            </a:extLst>
          </p:cNvPr>
          <p:cNvSpPr txBox="1"/>
          <p:nvPr/>
        </p:nvSpPr>
        <p:spPr>
          <a:xfrm>
            <a:off x="8061544" y="2532189"/>
            <a:ext cx="2001253" cy="369332"/>
          </a:xfrm>
          <a:prstGeom prst="rect">
            <a:avLst/>
          </a:prstGeom>
          <a:noFill/>
        </p:spPr>
        <p:txBody>
          <a:bodyPr wrap="none" rtlCol="1">
            <a:spAutoFit/>
          </a:bodyPr>
          <a:lstStyle/>
          <a:p>
            <a:r>
              <a:rPr lang="en-US" dirty="0"/>
              <a:t>More than 15 years</a:t>
            </a:r>
            <a:endParaRPr lang="he-IL" dirty="0"/>
          </a:p>
        </p:txBody>
      </p:sp>
      <p:sp>
        <p:nvSpPr>
          <p:cNvPr id="5" name="תיבת טקסט 4">
            <a:extLst>
              <a:ext uri="{FF2B5EF4-FFF2-40B4-BE49-F238E27FC236}">
                <a16:creationId xmlns:a16="http://schemas.microsoft.com/office/drawing/2014/main" id="{AB0C96B6-EAE3-CE13-D4B0-F6CC868C3A8A}"/>
              </a:ext>
            </a:extLst>
          </p:cNvPr>
          <p:cNvSpPr txBox="1"/>
          <p:nvPr/>
        </p:nvSpPr>
        <p:spPr>
          <a:xfrm>
            <a:off x="8068565" y="2844023"/>
            <a:ext cx="2283382" cy="369332"/>
          </a:xfrm>
          <a:prstGeom prst="rect">
            <a:avLst/>
          </a:prstGeom>
          <a:noFill/>
        </p:spPr>
        <p:txBody>
          <a:bodyPr wrap="none" rtlCol="1">
            <a:spAutoFit/>
          </a:bodyPr>
          <a:lstStyle/>
          <a:p>
            <a:r>
              <a:rPr lang="en-US" dirty="0"/>
              <a:t>Between10 &amp; 15 years</a:t>
            </a:r>
            <a:endParaRPr lang="he-IL" dirty="0"/>
          </a:p>
        </p:txBody>
      </p:sp>
      <p:sp>
        <p:nvSpPr>
          <p:cNvPr id="6" name="תיבת טקסט 5">
            <a:extLst>
              <a:ext uri="{FF2B5EF4-FFF2-40B4-BE49-F238E27FC236}">
                <a16:creationId xmlns:a16="http://schemas.microsoft.com/office/drawing/2014/main" id="{111E6510-4007-9BF2-DBF0-590C5D69EBE2}"/>
              </a:ext>
            </a:extLst>
          </p:cNvPr>
          <p:cNvSpPr txBox="1"/>
          <p:nvPr/>
        </p:nvSpPr>
        <p:spPr>
          <a:xfrm>
            <a:off x="8051733" y="3165236"/>
            <a:ext cx="2232086" cy="369332"/>
          </a:xfrm>
          <a:prstGeom prst="rect">
            <a:avLst/>
          </a:prstGeom>
          <a:noFill/>
        </p:spPr>
        <p:txBody>
          <a:bodyPr wrap="none" rtlCol="1">
            <a:spAutoFit/>
          </a:bodyPr>
          <a:lstStyle/>
          <a:p>
            <a:r>
              <a:rPr lang="en-US" dirty="0"/>
              <a:t>Between 5 &amp; 10 years</a:t>
            </a:r>
            <a:endParaRPr lang="he-IL" dirty="0"/>
          </a:p>
        </p:txBody>
      </p:sp>
      <p:sp>
        <p:nvSpPr>
          <p:cNvPr id="7" name="תיבת טקסט 6">
            <a:extLst>
              <a:ext uri="{FF2B5EF4-FFF2-40B4-BE49-F238E27FC236}">
                <a16:creationId xmlns:a16="http://schemas.microsoft.com/office/drawing/2014/main" id="{A76F977E-35AC-510A-6628-9995C448D3A4}"/>
              </a:ext>
            </a:extLst>
          </p:cNvPr>
          <p:cNvSpPr txBox="1"/>
          <p:nvPr/>
        </p:nvSpPr>
        <p:spPr>
          <a:xfrm>
            <a:off x="8061019" y="3470109"/>
            <a:ext cx="1783052" cy="369332"/>
          </a:xfrm>
          <a:prstGeom prst="rect">
            <a:avLst/>
          </a:prstGeom>
          <a:noFill/>
        </p:spPr>
        <p:txBody>
          <a:bodyPr wrap="none" rtlCol="1">
            <a:spAutoFit/>
          </a:bodyPr>
          <a:lstStyle/>
          <a:p>
            <a:r>
              <a:rPr lang="en-US" dirty="0"/>
              <a:t>Less than 5 years</a:t>
            </a:r>
            <a:endParaRPr lang="he-IL" dirty="0"/>
          </a:p>
        </p:txBody>
      </p:sp>
    </p:spTree>
    <p:extLst>
      <p:ext uri="{BB962C8B-B14F-4D97-AF65-F5344CB8AC3E}">
        <p14:creationId xmlns:p14="http://schemas.microsoft.com/office/powerpoint/2010/main" val="115454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orms response chart. Question title: אני מאמן/מדריך  (סמן X במקום המתאים):. Number of responses: 416 responses.">
            <a:extLst>
              <a:ext uri="{FF2B5EF4-FFF2-40B4-BE49-F238E27FC236}">
                <a16:creationId xmlns:a16="http://schemas.microsoft.com/office/drawing/2014/main" id="{A03832BA-7AEC-B2F2-9DC5-AA9C4A9CFE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0" t="17656" r="34347" b="-1"/>
          <a:stretch/>
        </p:blipFill>
        <p:spPr bwMode="auto">
          <a:xfrm>
            <a:off x="1144637" y="1918252"/>
            <a:ext cx="9957372" cy="4219162"/>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FF719172-1728-942F-4AD6-62A415D96874}"/>
              </a:ext>
            </a:extLst>
          </p:cNvPr>
          <p:cNvSpPr txBox="1"/>
          <p:nvPr/>
        </p:nvSpPr>
        <p:spPr>
          <a:xfrm>
            <a:off x="4997939" y="758952"/>
            <a:ext cx="1221809" cy="461665"/>
          </a:xfrm>
          <a:prstGeom prst="rect">
            <a:avLst/>
          </a:prstGeom>
          <a:noFill/>
        </p:spPr>
        <p:txBody>
          <a:bodyPr wrap="none" rtlCol="1">
            <a:spAutoFit/>
          </a:bodyPr>
          <a:lstStyle/>
          <a:p>
            <a:pPr algn="r" rtl="1"/>
            <a:r>
              <a:rPr lang="en-US" sz="2400" dirty="0"/>
              <a:t>I Coach:</a:t>
            </a:r>
            <a:endParaRPr lang="he-IL" sz="2400" dirty="0"/>
          </a:p>
        </p:txBody>
      </p:sp>
      <p:sp>
        <p:nvSpPr>
          <p:cNvPr id="3" name="תיבת טקסט 2">
            <a:extLst>
              <a:ext uri="{FF2B5EF4-FFF2-40B4-BE49-F238E27FC236}">
                <a16:creationId xmlns:a16="http://schemas.microsoft.com/office/drawing/2014/main" id="{C00E4429-AC22-B3C0-E2FE-2106C97C77F1}"/>
              </a:ext>
            </a:extLst>
          </p:cNvPr>
          <p:cNvSpPr txBox="1"/>
          <p:nvPr/>
        </p:nvSpPr>
        <p:spPr>
          <a:xfrm>
            <a:off x="8050715" y="2514609"/>
            <a:ext cx="2857500" cy="369332"/>
          </a:xfrm>
          <a:prstGeom prst="rect">
            <a:avLst/>
          </a:prstGeom>
          <a:noFill/>
        </p:spPr>
        <p:txBody>
          <a:bodyPr wrap="square" rtlCol="1">
            <a:spAutoFit/>
          </a:bodyPr>
          <a:lstStyle/>
          <a:p>
            <a:r>
              <a:rPr lang="en-US" dirty="0"/>
              <a:t>Ordinary Athletes</a:t>
            </a:r>
            <a:endParaRPr lang="he-IL" dirty="0"/>
          </a:p>
        </p:txBody>
      </p:sp>
      <p:sp>
        <p:nvSpPr>
          <p:cNvPr id="4" name="תיבת טקסט 3">
            <a:extLst>
              <a:ext uri="{FF2B5EF4-FFF2-40B4-BE49-F238E27FC236}">
                <a16:creationId xmlns:a16="http://schemas.microsoft.com/office/drawing/2014/main" id="{5717E34F-E318-B0C9-7D64-54BDCE23BE11}"/>
              </a:ext>
            </a:extLst>
          </p:cNvPr>
          <p:cNvSpPr txBox="1"/>
          <p:nvPr/>
        </p:nvSpPr>
        <p:spPr>
          <a:xfrm>
            <a:off x="8049055" y="2781300"/>
            <a:ext cx="2857500" cy="369332"/>
          </a:xfrm>
          <a:prstGeom prst="rect">
            <a:avLst/>
          </a:prstGeom>
          <a:noFill/>
        </p:spPr>
        <p:txBody>
          <a:bodyPr wrap="square" rtlCol="1">
            <a:spAutoFit/>
          </a:bodyPr>
          <a:lstStyle/>
          <a:p>
            <a:r>
              <a:rPr lang="en-US" dirty="0"/>
              <a:t>Athletes with special needs</a:t>
            </a:r>
            <a:endParaRPr lang="he-IL" dirty="0"/>
          </a:p>
        </p:txBody>
      </p:sp>
      <p:sp>
        <p:nvSpPr>
          <p:cNvPr id="5" name="תיבת טקסט 4">
            <a:extLst>
              <a:ext uri="{FF2B5EF4-FFF2-40B4-BE49-F238E27FC236}">
                <a16:creationId xmlns:a16="http://schemas.microsoft.com/office/drawing/2014/main" id="{C66EDA38-28E9-0958-33B6-8B5B0D3EF5FA}"/>
              </a:ext>
            </a:extLst>
          </p:cNvPr>
          <p:cNvSpPr txBox="1"/>
          <p:nvPr/>
        </p:nvSpPr>
        <p:spPr>
          <a:xfrm>
            <a:off x="8082184" y="3077824"/>
            <a:ext cx="2857500" cy="369332"/>
          </a:xfrm>
          <a:prstGeom prst="rect">
            <a:avLst/>
          </a:prstGeom>
          <a:noFill/>
        </p:spPr>
        <p:txBody>
          <a:bodyPr wrap="square" rtlCol="1">
            <a:spAutoFit/>
          </a:bodyPr>
          <a:lstStyle/>
          <a:p>
            <a:r>
              <a:rPr lang="en-US" dirty="0"/>
              <a:t>Both Athletes</a:t>
            </a:r>
            <a:endParaRPr lang="he-IL" dirty="0"/>
          </a:p>
        </p:txBody>
      </p:sp>
    </p:spTree>
    <p:extLst>
      <p:ext uri="{BB962C8B-B14F-4D97-AF65-F5344CB8AC3E}">
        <p14:creationId xmlns:p14="http://schemas.microsoft.com/office/powerpoint/2010/main" val="214582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orms response chart. Question title: מהי רמת המתאמנים  שאתה מאמן/מדריך? (סמן X במקום המתאים):. Number of responses: 416 responses.">
            <a:extLst>
              <a:ext uri="{FF2B5EF4-FFF2-40B4-BE49-F238E27FC236}">
                <a16:creationId xmlns:a16="http://schemas.microsoft.com/office/drawing/2014/main" id="{500C7323-EA04-013C-924E-DEC262F0AF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80" r="34497" b="1"/>
          <a:stretch/>
        </p:blipFill>
        <p:spPr bwMode="auto">
          <a:xfrm>
            <a:off x="1441174" y="1734377"/>
            <a:ext cx="9631017" cy="4018355"/>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94300422-FAAE-946F-3C04-CBA27D776F24}"/>
              </a:ext>
            </a:extLst>
          </p:cNvPr>
          <p:cNvSpPr txBox="1"/>
          <p:nvPr/>
        </p:nvSpPr>
        <p:spPr>
          <a:xfrm>
            <a:off x="3613913" y="722376"/>
            <a:ext cx="4484241" cy="461665"/>
          </a:xfrm>
          <a:prstGeom prst="rect">
            <a:avLst/>
          </a:prstGeom>
          <a:noFill/>
        </p:spPr>
        <p:txBody>
          <a:bodyPr wrap="none" rtlCol="1">
            <a:spAutoFit/>
          </a:bodyPr>
          <a:lstStyle/>
          <a:p>
            <a:pPr algn="r" rtl="1"/>
            <a:r>
              <a:rPr lang="en-US" sz="2400" dirty="0"/>
              <a:t>What is the level of your Athletes?</a:t>
            </a:r>
            <a:endParaRPr lang="he-IL" sz="2400" dirty="0"/>
          </a:p>
        </p:txBody>
      </p:sp>
      <p:sp>
        <p:nvSpPr>
          <p:cNvPr id="3" name="תיבת טקסט 2">
            <a:extLst>
              <a:ext uri="{FF2B5EF4-FFF2-40B4-BE49-F238E27FC236}">
                <a16:creationId xmlns:a16="http://schemas.microsoft.com/office/drawing/2014/main" id="{A52D7694-8D74-154F-9888-FF157A4DFC4A}"/>
              </a:ext>
            </a:extLst>
          </p:cNvPr>
          <p:cNvSpPr txBox="1"/>
          <p:nvPr/>
        </p:nvSpPr>
        <p:spPr>
          <a:xfrm>
            <a:off x="7926475" y="2201514"/>
            <a:ext cx="605422" cy="369332"/>
          </a:xfrm>
          <a:prstGeom prst="rect">
            <a:avLst/>
          </a:prstGeom>
          <a:noFill/>
        </p:spPr>
        <p:txBody>
          <a:bodyPr wrap="none" rtlCol="1">
            <a:spAutoFit/>
          </a:bodyPr>
          <a:lstStyle/>
          <a:p>
            <a:r>
              <a:rPr lang="en-US" dirty="0"/>
              <a:t>HPA</a:t>
            </a:r>
            <a:endParaRPr lang="he-IL" dirty="0"/>
          </a:p>
        </p:txBody>
      </p:sp>
      <p:sp>
        <p:nvSpPr>
          <p:cNvPr id="10" name="תיבת טקסט 9">
            <a:extLst>
              <a:ext uri="{FF2B5EF4-FFF2-40B4-BE49-F238E27FC236}">
                <a16:creationId xmlns:a16="http://schemas.microsoft.com/office/drawing/2014/main" id="{AC77356C-84A9-FAAE-857A-89298764D6E2}"/>
              </a:ext>
            </a:extLst>
          </p:cNvPr>
          <p:cNvSpPr txBox="1"/>
          <p:nvPr/>
        </p:nvSpPr>
        <p:spPr>
          <a:xfrm>
            <a:off x="7946342" y="2802829"/>
            <a:ext cx="2857500" cy="369332"/>
          </a:xfrm>
          <a:prstGeom prst="rect">
            <a:avLst/>
          </a:prstGeom>
          <a:noFill/>
        </p:spPr>
        <p:txBody>
          <a:bodyPr wrap="square" rtlCol="1">
            <a:spAutoFit/>
          </a:bodyPr>
          <a:lstStyle/>
          <a:p>
            <a:r>
              <a:rPr lang="en-US" dirty="0"/>
              <a:t>Local Athletes</a:t>
            </a:r>
            <a:endParaRPr lang="he-IL" dirty="0"/>
          </a:p>
        </p:txBody>
      </p:sp>
      <p:sp>
        <p:nvSpPr>
          <p:cNvPr id="11" name="תיבת טקסט 10">
            <a:extLst>
              <a:ext uri="{FF2B5EF4-FFF2-40B4-BE49-F238E27FC236}">
                <a16:creationId xmlns:a16="http://schemas.microsoft.com/office/drawing/2014/main" id="{22867ADB-2D6F-90A1-86A7-40C497A4EF44}"/>
              </a:ext>
            </a:extLst>
          </p:cNvPr>
          <p:cNvSpPr txBox="1"/>
          <p:nvPr/>
        </p:nvSpPr>
        <p:spPr>
          <a:xfrm>
            <a:off x="7964571" y="3993878"/>
            <a:ext cx="2857500" cy="369332"/>
          </a:xfrm>
          <a:prstGeom prst="rect">
            <a:avLst/>
          </a:prstGeom>
          <a:noFill/>
        </p:spPr>
        <p:txBody>
          <a:bodyPr wrap="square" rtlCol="1">
            <a:spAutoFit/>
          </a:bodyPr>
          <a:lstStyle/>
          <a:p>
            <a:r>
              <a:rPr lang="en-US" dirty="0"/>
              <a:t>Noncompetitive Athletes</a:t>
            </a:r>
            <a:endParaRPr lang="he-IL" dirty="0"/>
          </a:p>
        </p:txBody>
      </p:sp>
      <p:sp>
        <p:nvSpPr>
          <p:cNvPr id="12" name="תיבת טקסט 11">
            <a:extLst>
              <a:ext uri="{FF2B5EF4-FFF2-40B4-BE49-F238E27FC236}">
                <a16:creationId xmlns:a16="http://schemas.microsoft.com/office/drawing/2014/main" id="{44F1DE94-532C-D10A-3D2E-9739188705EC}"/>
              </a:ext>
            </a:extLst>
          </p:cNvPr>
          <p:cNvSpPr txBox="1"/>
          <p:nvPr/>
        </p:nvSpPr>
        <p:spPr>
          <a:xfrm>
            <a:off x="8002673" y="3669197"/>
            <a:ext cx="2857500" cy="369332"/>
          </a:xfrm>
          <a:prstGeom prst="rect">
            <a:avLst/>
          </a:prstGeom>
          <a:noFill/>
        </p:spPr>
        <p:txBody>
          <a:bodyPr wrap="square" rtlCol="1">
            <a:spAutoFit/>
          </a:bodyPr>
          <a:lstStyle/>
          <a:p>
            <a:r>
              <a:rPr lang="en-US" dirty="0"/>
              <a:t>Junior  Athletes</a:t>
            </a:r>
            <a:endParaRPr lang="he-IL" dirty="0"/>
          </a:p>
        </p:txBody>
      </p:sp>
      <p:sp>
        <p:nvSpPr>
          <p:cNvPr id="13" name="תיבת טקסט 12">
            <a:extLst>
              <a:ext uri="{FF2B5EF4-FFF2-40B4-BE49-F238E27FC236}">
                <a16:creationId xmlns:a16="http://schemas.microsoft.com/office/drawing/2014/main" id="{93D09C44-8367-B2BA-6D2E-D0EC0C9DB845}"/>
              </a:ext>
            </a:extLst>
          </p:cNvPr>
          <p:cNvSpPr txBox="1"/>
          <p:nvPr/>
        </p:nvSpPr>
        <p:spPr>
          <a:xfrm>
            <a:off x="7959593" y="3109288"/>
            <a:ext cx="2857500" cy="369332"/>
          </a:xfrm>
          <a:prstGeom prst="rect">
            <a:avLst/>
          </a:prstGeom>
          <a:noFill/>
        </p:spPr>
        <p:txBody>
          <a:bodyPr wrap="square" rtlCol="1">
            <a:spAutoFit/>
          </a:bodyPr>
          <a:lstStyle/>
          <a:p>
            <a:r>
              <a:rPr lang="en-US" dirty="0"/>
              <a:t>SSF Athletes</a:t>
            </a:r>
            <a:endParaRPr lang="he-IL" dirty="0"/>
          </a:p>
        </p:txBody>
      </p:sp>
      <p:sp>
        <p:nvSpPr>
          <p:cNvPr id="14" name="תיבת טקסט 13">
            <a:extLst>
              <a:ext uri="{FF2B5EF4-FFF2-40B4-BE49-F238E27FC236}">
                <a16:creationId xmlns:a16="http://schemas.microsoft.com/office/drawing/2014/main" id="{A35A873D-CCEE-0F0F-8070-CD71B6A7529D}"/>
              </a:ext>
            </a:extLst>
          </p:cNvPr>
          <p:cNvSpPr txBox="1"/>
          <p:nvPr/>
        </p:nvSpPr>
        <p:spPr>
          <a:xfrm>
            <a:off x="7928123" y="2486434"/>
            <a:ext cx="2857500" cy="369332"/>
          </a:xfrm>
          <a:prstGeom prst="rect">
            <a:avLst/>
          </a:prstGeom>
          <a:noFill/>
        </p:spPr>
        <p:txBody>
          <a:bodyPr wrap="square" rtlCol="1">
            <a:spAutoFit/>
          </a:bodyPr>
          <a:lstStyle/>
          <a:p>
            <a:r>
              <a:rPr lang="en-US" dirty="0"/>
              <a:t>National level Athletes</a:t>
            </a:r>
            <a:endParaRPr lang="he-IL" dirty="0"/>
          </a:p>
        </p:txBody>
      </p:sp>
      <p:sp>
        <p:nvSpPr>
          <p:cNvPr id="15" name="תיבת טקסט 14">
            <a:extLst>
              <a:ext uri="{FF2B5EF4-FFF2-40B4-BE49-F238E27FC236}">
                <a16:creationId xmlns:a16="http://schemas.microsoft.com/office/drawing/2014/main" id="{C6581C6B-160D-93F1-8297-80A178D1250B}"/>
              </a:ext>
            </a:extLst>
          </p:cNvPr>
          <p:cNvSpPr txBox="1"/>
          <p:nvPr/>
        </p:nvSpPr>
        <p:spPr>
          <a:xfrm>
            <a:off x="7971193" y="4303646"/>
            <a:ext cx="2857500" cy="369332"/>
          </a:xfrm>
          <a:prstGeom prst="rect">
            <a:avLst/>
          </a:prstGeom>
          <a:noFill/>
        </p:spPr>
        <p:txBody>
          <a:bodyPr wrap="square" rtlCol="1">
            <a:spAutoFit/>
          </a:bodyPr>
          <a:lstStyle/>
          <a:p>
            <a:r>
              <a:rPr lang="en-US" dirty="0"/>
              <a:t>Other</a:t>
            </a:r>
            <a:endParaRPr lang="he-IL" dirty="0"/>
          </a:p>
        </p:txBody>
      </p:sp>
    </p:spTree>
    <p:extLst>
      <p:ext uri="{BB962C8B-B14F-4D97-AF65-F5344CB8AC3E}">
        <p14:creationId xmlns:p14="http://schemas.microsoft.com/office/powerpoint/2010/main" val="407131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orms response chart. Question title: מהי מידת שביעות רצונך מתהליך הכשרתך והסמכתך כמאמן / כמדריך? (הקף בעיגול סביב התשובה המתאימה לך ביותר: 1 אני מאד לא שבע רצון ו - 5 אני מאד שבע רצון):. Number of responses: 416 responses.">
            <a:extLst>
              <a:ext uri="{FF2B5EF4-FFF2-40B4-BE49-F238E27FC236}">
                <a16:creationId xmlns:a16="http://schemas.microsoft.com/office/drawing/2014/main" id="{FE2DF569-E9D0-8C84-6C95-76BD5748D89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72" t="18519"/>
          <a:stretch/>
        </p:blipFill>
        <p:spPr bwMode="auto">
          <a:xfrm>
            <a:off x="559293" y="1766889"/>
            <a:ext cx="10989240" cy="4391024"/>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39BD6ABB-5280-F6B7-55D2-DA1F10E09872}"/>
              </a:ext>
            </a:extLst>
          </p:cNvPr>
          <p:cNvSpPr txBox="1"/>
          <p:nvPr/>
        </p:nvSpPr>
        <p:spPr>
          <a:xfrm>
            <a:off x="1341783" y="555301"/>
            <a:ext cx="9944100" cy="830997"/>
          </a:xfrm>
          <a:prstGeom prst="rect">
            <a:avLst/>
          </a:prstGeom>
          <a:noFill/>
        </p:spPr>
        <p:txBody>
          <a:bodyPr wrap="square" rtlCol="1">
            <a:spAutoFit/>
          </a:bodyPr>
          <a:lstStyle/>
          <a:p>
            <a:r>
              <a:rPr lang="en-US" sz="2400" dirty="0"/>
              <a:t>What is your level of satisfaction with the process of your Coaches Education Program? 1 - not satisfied at all, 5 -  Very satisfied.</a:t>
            </a:r>
            <a:endParaRPr lang="he-IL" sz="2400" dirty="0"/>
          </a:p>
        </p:txBody>
      </p:sp>
    </p:spTree>
    <p:extLst>
      <p:ext uri="{BB962C8B-B14F-4D97-AF65-F5344CB8AC3E}">
        <p14:creationId xmlns:p14="http://schemas.microsoft.com/office/powerpoint/2010/main" val="100014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Forms response chart. Question title: מהי שביעות רצונך מתדירות ההשתלמויות כיום בענף הספורט בו אתה פעיל? הקף בעיגול סביב התשובה המתאימה לך ביותר , 1 תדירות מעטה מדי ו - 5 תדירות רבה מדי):. Number of responses: 416 responses.">
            <a:extLst>
              <a:ext uri="{FF2B5EF4-FFF2-40B4-BE49-F238E27FC236}">
                <a16:creationId xmlns:a16="http://schemas.microsoft.com/office/drawing/2014/main" id="{331A17E5-82A6-5D1A-DEE4-A3F2A10C1E5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47" t="18442" r="1"/>
          <a:stretch/>
        </p:blipFill>
        <p:spPr bwMode="auto">
          <a:xfrm>
            <a:off x="538156" y="1828800"/>
            <a:ext cx="10546122" cy="4288312"/>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AC6F1B4B-15C4-A902-D058-219AEC0BE813}"/>
              </a:ext>
            </a:extLst>
          </p:cNvPr>
          <p:cNvSpPr txBox="1"/>
          <p:nvPr/>
        </p:nvSpPr>
        <p:spPr>
          <a:xfrm>
            <a:off x="1244603" y="336069"/>
            <a:ext cx="10077759" cy="830997"/>
          </a:xfrm>
          <a:prstGeom prst="rect">
            <a:avLst/>
          </a:prstGeom>
          <a:noFill/>
        </p:spPr>
        <p:txBody>
          <a:bodyPr wrap="none" rtlCol="1">
            <a:spAutoFit/>
          </a:bodyPr>
          <a:lstStyle/>
          <a:p>
            <a:r>
              <a:rPr lang="en-US" sz="2400" dirty="0"/>
              <a:t>What is your level of satisfaction with the frequency of in-service training today</a:t>
            </a:r>
          </a:p>
          <a:p>
            <a:r>
              <a:rPr lang="en-US" sz="2400" dirty="0"/>
              <a:t> in the sport you are active in? </a:t>
            </a:r>
            <a:endParaRPr lang="he-IL" sz="2400" dirty="0"/>
          </a:p>
        </p:txBody>
      </p:sp>
    </p:spTree>
    <p:extLst>
      <p:ext uri="{BB962C8B-B14F-4D97-AF65-F5344CB8AC3E}">
        <p14:creationId xmlns:p14="http://schemas.microsoft.com/office/powerpoint/2010/main" val="257500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D4509F3-C8B1-F688-1149-359DFD9D74A0}"/>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491" t="17813"/>
          <a:stretch/>
        </p:blipFill>
        <p:spPr bwMode="auto">
          <a:xfrm>
            <a:off x="2235669" y="1110429"/>
            <a:ext cx="10619665" cy="4960356"/>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BF6D91C8-B656-1177-A669-90C5D62824BA}"/>
              </a:ext>
            </a:extLst>
          </p:cNvPr>
          <p:cNvSpPr txBox="1"/>
          <p:nvPr/>
        </p:nvSpPr>
        <p:spPr>
          <a:xfrm>
            <a:off x="4292781" y="648763"/>
            <a:ext cx="3797676" cy="461665"/>
          </a:xfrm>
          <a:prstGeom prst="rect">
            <a:avLst/>
          </a:prstGeom>
          <a:noFill/>
        </p:spPr>
        <p:txBody>
          <a:bodyPr wrap="square">
            <a:spAutoFit/>
          </a:bodyPr>
          <a:lstStyle/>
          <a:p>
            <a:r>
              <a:rPr lang="en-US" sz="2400" dirty="0"/>
              <a:t>My</a:t>
            </a:r>
            <a:r>
              <a:rPr lang="he-IL" sz="2400" dirty="0"/>
              <a:t> </a:t>
            </a:r>
            <a:r>
              <a:rPr lang="he-IL" sz="2400" dirty="0" err="1"/>
              <a:t>main</a:t>
            </a:r>
            <a:r>
              <a:rPr lang="he-IL" sz="2400" dirty="0"/>
              <a:t> </a:t>
            </a:r>
            <a:r>
              <a:rPr lang="he-IL" sz="2400" dirty="0" err="1"/>
              <a:t>place</a:t>
            </a:r>
            <a:r>
              <a:rPr lang="he-IL" sz="2400" dirty="0"/>
              <a:t> </a:t>
            </a:r>
            <a:r>
              <a:rPr lang="en-US" sz="2400" dirty="0"/>
              <a:t>of</a:t>
            </a:r>
            <a:r>
              <a:rPr lang="he-IL" sz="2400" dirty="0"/>
              <a:t> </a:t>
            </a:r>
            <a:r>
              <a:rPr lang="he-IL" sz="2400" dirty="0" err="1"/>
              <a:t>work</a:t>
            </a:r>
            <a:endParaRPr lang="he-IL" sz="2400" dirty="0"/>
          </a:p>
        </p:txBody>
      </p:sp>
      <p:sp>
        <p:nvSpPr>
          <p:cNvPr id="5" name="תיבת טקסט 4">
            <a:extLst>
              <a:ext uri="{FF2B5EF4-FFF2-40B4-BE49-F238E27FC236}">
                <a16:creationId xmlns:a16="http://schemas.microsoft.com/office/drawing/2014/main" id="{159C9547-CAC0-4769-0FC9-0A477A8DE7B1}"/>
              </a:ext>
            </a:extLst>
          </p:cNvPr>
          <p:cNvSpPr txBox="1"/>
          <p:nvPr/>
        </p:nvSpPr>
        <p:spPr>
          <a:xfrm>
            <a:off x="583985" y="1841345"/>
            <a:ext cx="1737270" cy="338554"/>
          </a:xfrm>
          <a:prstGeom prst="rect">
            <a:avLst/>
          </a:prstGeom>
          <a:noFill/>
        </p:spPr>
        <p:txBody>
          <a:bodyPr wrap="none" rtlCol="1">
            <a:spAutoFit/>
          </a:bodyPr>
          <a:lstStyle/>
          <a:p>
            <a:r>
              <a:rPr lang="en-US" sz="1600" dirty="0"/>
              <a:t>Private Sport Club</a:t>
            </a:r>
            <a:endParaRPr lang="he-IL" sz="1600" dirty="0"/>
          </a:p>
        </p:txBody>
      </p:sp>
      <p:sp>
        <p:nvSpPr>
          <p:cNvPr id="6" name="תיבת טקסט 5">
            <a:extLst>
              <a:ext uri="{FF2B5EF4-FFF2-40B4-BE49-F238E27FC236}">
                <a16:creationId xmlns:a16="http://schemas.microsoft.com/office/drawing/2014/main" id="{E9836D4A-3D3A-66C0-02DA-DE568914D528}"/>
              </a:ext>
            </a:extLst>
          </p:cNvPr>
          <p:cNvSpPr txBox="1"/>
          <p:nvPr/>
        </p:nvSpPr>
        <p:spPr>
          <a:xfrm>
            <a:off x="609779" y="2190695"/>
            <a:ext cx="1468992" cy="338554"/>
          </a:xfrm>
          <a:prstGeom prst="rect">
            <a:avLst/>
          </a:prstGeom>
          <a:noFill/>
        </p:spPr>
        <p:txBody>
          <a:bodyPr wrap="none" rtlCol="1">
            <a:spAutoFit/>
          </a:bodyPr>
          <a:lstStyle/>
          <a:p>
            <a:r>
              <a:rPr lang="en-US" sz="1600" dirty="0"/>
              <a:t>Local Authority</a:t>
            </a:r>
            <a:endParaRPr lang="he-IL" sz="1600" dirty="0"/>
          </a:p>
        </p:txBody>
      </p:sp>
      <p:sp>
        <p:nvSpPr>
          <p:cNvPr id="7" name="תיבת טקסט 6">
            <a:extLst>
              <a:ext uri="{FF2B5EF4-FFF2-40B4-BE49-F238E27FC236}">
                <a16:creationId xmlns:a16="http://schemas.microsoft.com/office/drawing/2014/main" id="{7E9FD810-9E42-6C47-3117-AE0E2A6D0EEC}"/>
              </a:ext>
            </a:extLst>
          </p:cNvPr>
          <p:cNvSpPr txBox="1"/>
          <p:nvPr/>
        </p:nvSpPr>
        <p:spPr>
          <a:xfrm>
            <a:off x="612119" y="2640030"/>
            <a:ext cx="2025833" cy="338554"/>
          </a:xfrm>
          <a:prstGeom prst="rect">
            <a:avLst/>
          </a:prstGeom>
          <a:noFill/>
        </p:spPr>
        <p:txBody>
          <a:bodyPr wrap="square" rtlCol="1">
            <a:spAutoFit/>
          </a:bodyPr>
          <a:lstStyle/>
          <a:p>
            <a:r>
              <a:rPr lang="en-US" sz="1600" dirty="0"/>
              <a:t>Community Center</a:t>
            </a:r>
            <a:endParaRPr lang="he-IL" sz="1600" dirty="0"/>
          </a:p>
        </p:txBody>
      </p:sp>
      <p:sp>
        <p:nvSpPr>
          <p:cNvPr id="8" name="תיבת טקסט 7">
            <a:extLst>
              <a:ext uri="{FF2B5EF4-FFF2-40B4-BE49-F238E27FC236}">
                <a16:creationId xmlns:a16="http://schemas.microsoft.com/office/drawing/2014/main" id="{D8CF919E-20FD-BD08-A19A-16B7CDDBED22}"/>
              </a:ext>
            </a:extLst>
          </p:cNvPr>
          <p:cNvSpPr txBox="1"/>
          <p:nvPr/>
        </p:nvSpPr>
        <p:spPr>
          <a:xfrm>
            <a:off x="616815" y="3008963"/>
            <a:ext cx="1665264" cy="338554"/>
          </a:xfrm>
          <a:prstGeom prst="rect">
            <a:avLst/>
          </a:prstGeom>
          <a:noFill/>
        </p:spPr>
        <p:txBody>
          <a:bodyPr wrap="none" rtlCol="1">
            <a:spAutoFit/>
          </a:bodyPr>
          <a:lstStyle/>
          <a:p>
            <a:r>
              <a:rPr lang="en-US" sz="1600" dirty="0"/>
              <a:t>School Sport Fed.</a:t>
            </a:r>
            <a:endParaRPr lang="he-IL" sz="1600" dirty="0"/>
          </a:p>
        </p:txBody>
      </p:sp>
      <p:sp>
        <p:nvSpPr>
          <p:cNvPr id="9" name="תיבת טקסט 8">
            <a:extLst>
              <a:ext uri="{FF2B5EF4-FFF2-40B4-BE49-F238E27FC236}">
                <a16:creationId xmlns:a16="http://schemas.microsoft.com/office/drawing/2014/main" id="{596C595A-5B25-3C31-7200-1737C9E1E14D}"/>
              </a:ext>
            </a:extLst>
          </p:cNvPr>
          <p:cNvSpPr txBox="1"/>
          <p:nvPr/>
        </p:nvSpPr>
        <p:spPr>
          <a:xfrm>
            <a:off x="605094" y="3433336"/>
            <a:ext cx="1630575" cy="338554"/>
          </a:xfrm>
          <a:prstGeom prst="rect">
            <a:avLst/>
          </a:prstGeom>
          <a:noFill/>
        </p:spPr>
        <p:txBody>
          <a:bodyPr wrap="none" rtlCol="1">
            <a:spAutoFit/>
          </a:bodyPr>
          <a:lstStyle/>
          <a:p>
            <a:r>
              <a:rPr lang="en-US" sz="1600" dirty="0"/>
              <a:t>Wingate Institute</a:t>
            </a:r>
            <a:endParaRPr lang="he-IL" sz="1600" dirty="0"/>
          </a:p>
        </p:txBody>
      </p:sp>
      <p:sp>
        <p:nvSpPr>
          <p:cNvPr id="10" name="תיבת טקסט 9">
            <a:extLst>
              <a:ext uri="{FF2B5EF4-FFF2-40B4-BE49-F238E27FC236}">
                <a16:creationId xmlns:a16="http://schemas.microsoft.com/office/drawing/2014/main" id="{4139F14C-7AD5-532B-5199-D9E89D0B5003}"/>
              </a:ext>
            </a:extLst>
          </p:cNvPr>
          <p:cNvSpPr txBox="1"/>
          <p:nvPr/>
        </p:nvSpPr>
        <p:spPr>
          <a:xfrm>
            <a:off x="607439" y="3904602"/>
            <a:ext cx="1577676" cy="338554"/>
          </a:xfrm>
          <a:prstGeom prst="rect">
            <a:avLst/>
          </a:prstGeom>
          <a:noFill/>
        </p:spPr>
        <p:txBody>
          <a:bodyPr wrap="none" rtlCol="1">
            <a:spAutoFit/>
          </a:bodyPr>
          <a:lstStyle/>
          <a:p>
            <a:r>
              <a:rPr lang="en-US" sz="1600" dirty="0"/>
              <a:t>Coaching School</a:t>
            </a:r>
            <a:endParaRPr lang="he-IL" sz="1600" dirty="0"/>
          </a:p>
        </p:txBody>
      </p:sp>
      <p:sp>
        <p:nvSpPr>
          <p:cNvPr id="11" name="תיבת טקסט 10">
            <a:extLst>
              <a:ext uri="{FF2B5EF4-FFF2-40B4-BE49-F238E27FC236}">
                <a16:creationId xmlns:a16="http://schemas.microsoft.com/office/drawing/2014/main" id="{1782162E-9B7B-BEA3-C94B-56C6D2426397}"/>
              </a:ext>
            </a:extLst>
          </p:cNvPr>
          <p:cNvSpPr txBox="1"/>
          <p:nvPr/>
        </p:nvSpPr>
        <p:spPr>
          <a:xfrm>
            <a:off x="605095" y="4314905"/>
            <a:ext cx="892809" cy="338554"/>
          </a:xfrm>
          <a:prstGeom prst="rect">
            <a:avLst/>
          </a:prstGeom>
          <a:noFill/>
        </p:spPr>
        <p:txBody>
          <a:bodyPr wrap="none" rtlCol="1">
            <a:spAutoFit/>
          </a:bodyPr>
          <a:lstStyle/>
          <a:p>
            <a:r>
              <a:rPr lang="en-US" sz="1600" dirty="0"/>
              <a:t>Privately</a:t>
            </a:r>
            <a:endParaRPr lang="he-IL" sz="1600" dirty="0"/>
          </a:p>
        </p:txBody>
      </p:sp>
      <p:sp>
        <p:nvSpPr>
          <p:cNvPr id="12" name="תיבת טקסט 11">
            <a:extLst>
              <a:ext uri="{FF2B5EF4-FFF2-40B4-BE49-F238E27FC236}">
                <a16:creationId xmlns:a16="http://schemas.microsoft.com/office/drawing/2014/main" id="{6F8BF7AE-5F8F-ED5F-87DA-7BC07F584485}"/>
              </a:ext>
            </a:extLst>
          </p:cNvPr>
          <p:cNvSpPr txBox="1"/>
          <p:nvPr/>
        </p:nvSpPr>
        <p:spPr>
          <a:xfrm>
            <a:off x="602754" y="4683006"/>
            <a:ext cx="704039" cy="338554"/>
          </a:xfrm>
          <a:prstGeom prst="rect">
            <a:avLst/>
          </a:prstGeom>
          <a:noFill/>
        </p:spPr>
        <p:txBody>
          <a:bodyPr wrap="none" rtlCol="1">
            <a:spAutoFit/>
          </a:bodyPr>
          <a:lstStyle/>
          <a:p>
            <a:r>
              <a:rPr lang="en-US" sz="1600" dirty="0"/>
              <a:t>Other</a:t>
            </a:r>
            <a:endParaRPr lang="he-IL" dirty="0"/>
          </a:p>
        </p:txBody>
      </p:sp>
    </p:spTree>
    <p:extLst>
      <p:ext uri="{BB962C8B-B14F-4D97-AF65-F5344CB8AC3E}">
        <p14:creationId xmlns:p14="http://schemas.microsoft.com/office/powerpoint/2010/main" val="270560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Forms response chart. Question title: היקף עבודתי כמאמן/מדריך ( הכוונה לסך כל שעות העבודה השבועיות שלך . לידיעתך 42 שעות בשבוע הן משרה מלאה).    (סמן X במקום המתאים):. Number of responses: 416 responses.">
            <a:extLst>
              <a:ext uri="{FF2B5EF4-FFF2-40B4-BE49-F238E27FC236}">
                <a16:creationId xmlns:a16="http://schemas.microsoft.com/office/drawing/2014/main" id="{6F6FB1BF-AD1C-907C-6F8A-34A120767B7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503" t="18052"/>
          <a:stretch/>
        </p:blipFill>
        <p:spPr bwMode="auto">
          <a:xfrm>
            <a:off x="2722418" y="1843708"/>
            <a:ext cx="8375073" cy="4266147"/>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0B462C38-CE6A-18BE-4A5F-041E3745537E}"/>
              </a:ext>
            </a:extLst>
          </p:cNvPr>
          <p:cNvSpPr txBox="1"/>
          <p:nvPr/>
        </p:nvSpPr>
        <p:spPr>
          <a:xfrm>
            <a:off x="3050380" y="363013"/>
            <a:ext cx="7579519" cy="830997"/>
          </a:xfrm>
          <a:prstGeom prst="rect">
            <a:avLst/>
          </a:prstGeom>
          <a:noFill/>
        </p:spPr>
        <p:txBody>
          <a:bodyPr wrap="square">
            <a:spAutoFit/>
          </a:bodyPr>
          <a:lstStyle/>
          <a:p>
            <a:r>
              <a:rPr lang="he-IL" sz="2400" dirty="0" err="1"/>
              <a:t>Scope</a:t>
            </a:r>
            <a:r>
              <a:rPr lang="he-IL" sz="2400" dirty="0"/>
              <a:t> </a:t>
            </a:r>
            <a:r>
              <a:rPr lang="he-IL" sz="2400" dirty="0" err="1"/>
              <a:t>of</a:t>
            </a:r>
            <a:r>
              <a:rPr lang="he-IL" sz="2400" dirty="0"/>
              <a:t> </a:t>
            </a:r>
            <a:r>
              <a:rPr lang="he-IL" sz="2400" dirty="0" err="1"/>
              <a:t>my</a:t>
            </a:r>
            <a:r>
              <a:rPr lang="he-IL" sz="2400" dirty="0"/>
              <a:t> </a:t>
            </a:r>
            <a:r>
              <a:rPr lang="he-IL" sz="2400" dirty="0" err="1"/>
              <a:t>work</a:t>
            </a:r>
            <a:r>
              <a:rPr lang="he-IL" sz="2400" dirty="0"/>
              <a:t> </a:t>
            </a:r>
            <a:r>
              <a:rPr lang="he-IL" sz="2400" dirty="0" err="1"/>
              <a:t>as</a:t>
            </a:r>
            <a:r>
              <a:rPr lang="he-IL" sz="2400" dirty="0"/>
              <a:t> a </a:t>
            </a:r>
            <a:r>
              <a:rPr lang="he-IL" sz="2400" dirty="0" err="1"/>
              <a:t>coach</a:t>
            </a:r>
            <a:r>
              <a:rPr lang="he-IL" sz="2400" dirty="0"/>
              <a:t>?</a:t>
            </a:r>
          </a:p>
          <a:p>
            <a:r>
              <a:rPr lang="en-US" sz="2400" dirty="0"/>
              <a:t>(</a:t>
            </a:r>
            <a:r>
              <a:rPr lang="en-US" dirty="0"/>
              <a:t>Full-time is 42 hours a week</a:t>
            </a:r>
            <a:r>
              <a:rPr lang="en-US" sz="2400" dirty="0"/>
              <a:t>)</a:t>
            </a:r>
            <a:endParaRPr lang="he-IL" sz="2400" dirty="0"/>
          </a:p>
        </p:txBody>
      </p:sp>
      <p:sp>
        <p:nvSpPr>
          <p:cNvPr id="3" name="תיבת טקסט 2">
            <a:extLst>
              <a:ext uri="{FF2B5EF4-FFF2-40B4-BE49-F238E27FC236}">
                <a16:creationId xmlns:a16="http://schemas.microsoft.com/office/drawing/2014/main" id="{D17E5504-A298-A489-A2DB-01CD10B51AE1}"/>
              </a:ext>
            </a:extLst>
          </p:cNvPr>
          <p:cNvSpPr txBox="1"/>
          <p:nvPr/>
        </p:nvSpPr>
        <p:spPr>
          <a:xfrm>
            <a:off x="820879" y="2457451"/>
            <a:ext cx="1026243" cy="369332"/>
          </a:xfrm>
          <a:prstGeom prst="rect">
            <a:avLst/>
          </a:prstGeom>
          <a:noFill/>
        </p:spPr>
        <p:txBody>
          <a:bodyPr wrap="none" rtlCol="1">
            <a:spAutoFit/>
          </a:bodyPr>
          <a:lstStyle/>
          <a:p>
            <a:r>
              <a:rPr lang="en-US" dirty="0"/>
              <a:t>Full Time</a:t>
            </a:r>
            <a:endParaRPr lang="he-IL" dirty="0"/>
          </a:p>
        </p:txBody>
      </p:sp>
      <p:sp>
        <p:nvSpPr>
          <p:cNvPr id="5" name="תיבת טקסט 4">
            <a:extLst>
              <a:ext uri="{FF2B5EF4-FFF2-40B4-BE49-F238E27FC236}">
                <a16:creationId xmlns:a16="http://schemas.microsoft.com/office/drawing/2014/main" id="{4BAF6C2B-8F7A-2A82-CAD0-54D527411A05}"/>
              </a:ext>
            </a:extLst>
          </p:cNvPr>
          <p:cNvSpPr txBox="1"/>
          <p:nvPr/>
        </p:nvSpPr>
        <p:spPr>
          <a:xfrm>
            <a:off x="817406" y="3295650"/>
            <a:ext cx="1127040" cy="369332"/>
          </a:xfrm>
          <a:prstGeom prst="rect">
            <a:avLst/>
          </a:prstGeom>
          <a:noFill/>
        </p:spPr>
        <p:txBody>
          <a:bodyPr wrap="none" rtlCol="1">
            <a:spAutoFit/>
          </a:bodyPr>
          <a:lstStyle/>
          <a:p>
            <a:r>
              <a:rPr lang="en-US" dirty="0"/>
              <a:t>Part-Time</a:t>
            </a:r>
            <a:endParaRPr lang="he-IL" dirty="0"/>
          </a:p>
        </p:txBody>
      </p:sp>
      <p:sp>
        <p:nvSpPr>
          <p:cNvPr id="6" name="תיבת טקסט 5">
            <a:extLst>
              <a:ext uri="{FF2B5EF4-FFF2-40B4-BE49-F238E27FC236}">
                <a16:creationId xmlns:a16="http://schemas.microsoft.com/office/drawing/2014/main" id="{43BBE7DF-1AE4-21FA-54F9-C4BD5C6E411D}"/>
              </a:ext>
            </a:extLst>
          </p:cNvPr>
          <p:cNvSpPr txBox="1"/>
          <p:nvPr/>
        </p:nvSpPr>
        <p:spPr>
          <a:xfrm>
            <a:off x="781056" y="4007436"/>
            <a:ext cx="2041136" cy="369332"/>
          </a:xfrm>
          <a:prstGeom prst="rect">
            <a:avLst/>
          </a:prstGeom>
          <a:noFill/>
        </p:spPr>
        <p:txBody>
          <a:bodyPr wrap="none" rtlCol="1">
            <a:spAutoFit/>
          </a:bodyPr>
          <a:lstStyle/>
          <a:p>
            <a:r>
              <a:rPr lang="en-US" dirty="0"/>
              <a:t>More than Full-time</a:t>
            </a:r>
            <a:endParaRPr lang="he-IL" dirty="0"/>
          </a:p>
        </p:txBody>
      </p:sp>
      <p:sp>
        <p:nvSpPr>
          <p:cNvPr id="7" name="תיבת טקסט 6">
            <a:extLst>
              <a:ext uri="{FF2B5EF4-FFF2-40B4-BE49-F238E27FC236}">
                <a16:creationId xmlns:a16="http://schemas.microsoft.com/office/drawing/2014/main" id="{E1A0DEA5-7FC8-1FCD-444C-30D45B561737}"/>
              </a:ext>
            </a:extLst>
          </p:cNvPr>
          <p:cNvSpPr txBox="1"/>
          <p:nvPr/>
        </p:nvSpPr>
        <p:spPr>
          <a:xfrm>
            <a:off x="746409" y="4705355"/>
            <a:ext cx="1767022" cy="369332"/>
          </a:xfrm>
          <a:prstGeom prst="rect">
            <a:avLst/>
          </a:prstGeom>
          <a:noFill/>
        </p:spPr>
        <p:txBody>
          <a:bodyPr wrap="none" rtlCol="1">
            <a:spAutoFit/>
          </a:bodyPr>
          <a:lstStyle/>
          <a:p>
            <a:r>
              <a:rPr lang="en-US" dirty="0"/>
              <a:t> I am a volunteer</a:t>
            </a:r>
            <a:endParaRPr lang="he-IL" dirty="0"/>
          </a:p>
        </p:txBody>
      </p:sp>
    </p:spTree>
    <p:extLst>
      <p:ext uri="{BB962C8B-B14F-4D97-AF65-F5344CB8AC3E}">
        <p14:creationId xmlns:p14="http://schemas.microsoft.com/office/powerpoint/2010/main" val="37905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Forms response chart. Question title: האם יש לך חוזה/הסכם העסקה מול המעסיק שלך?  (סמן X במקום המתאים):. Number of responses: 416 responses.">
            <a:extLst>
              <a:ext uri="{FF2B5EF4-FFF2-40B4-BE49-F238E27FC236}">
                <a16:creationId xmlns:a16="http://schemas.microsoft.com/office/drawing/2014/main" id="{640B7DC2-9EC0-DF3F-D966-F70D2BBAC2B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758" t="11623" r="1"/>
          <a:stretch/>
        </p:blipFill>
        <p:spPr bwMode="auto">
          <a:xfrm>
            <a:off x="1485901" y="1928191"/>
            <a:ext cx="10068790" cy="4144550"/>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309EDCF5-B8CA-7CCA-39A8-850B2AE438FE}"/>
              </a:ext>
            </a:extLst>
          </p:cNvPr>
          <p:cNvSpPr txBox="1"/>
          <p:nvPr/>
        </p:nvSpPr>
        <p:spPr>
          <a:xfrm>
            <a:off x="1576067" y="934513"/>
            <a:ext cx="7546175" cy="461665"/>
          </a:xfrm>
          <a:prstGeom prst="rect">
            <a:avLst/>
          </a:prstGeom>
          <a:noFill/>
        </p:spPr>
        <p:txBody>
          <a:bodyPr wrap="square">
            <a:spAutoFit/>
          </a:bodyPr>
          <a:lstStyle/>
          <a:p>
            <a:r>
              <a:rPr lang="he-IL" sz="2400" dirty="0" err="1"/>
              <a:t>Do</a:t>
            </a:r>
            <a:r>
              <a:rPr lang="he-IL" sz="2400" dirty="0"/>
              <a:t> </a:t>
            </a:r>
            <a:r>
              <a:rPr lang="he-IL" sz="2400" dirty="0" err="1"/>
              <a:t>you</a:t>
            </a:r>
            <a:r>
              <a:rPr lang="he-IL" sz="2400" dirty="0"/>
              <a:t> </a:t>
            </a:r>
            <a:r>
              <a:rPr lang="he-IL" sz="2400" dirty="0" err="1"/>
              <a:t>have</a:t>
            </a:r>
            <a:r>
              <a:rPr lang="he-IL" sz="2400" dirty="0"/>
              <a:t> </a:t>
            </a:r>
            <a:r>
              <a:rPr lang="he-IL" sz="2400" dirty="0" err="1"/>
              <a:t>an</a:t>
            </a:r>
            <a:r>
              <a:rPr lang="he-IL" sz="2400" dirty="0"/>
              <a:t> </a:t>
            </a:r>
            <a:r>
              <a:rPr lang="he-IL" sz="2400" dirty="0" err="1"/>
              <a:t>employment</a:t>
            </a:r>
            <a:r>
              <a:rPr lang="he-IL" sz="2400" dirty="0"/>
              <a:t> </a:t>
            </a:r>
            <a:r>
              <a:rPr lang="he-IL" sz="2400" dirty="0" err="1"/>
              <a:t>contract</a:t>
            </a:r>
            <a:r>
              <a:rPr lang="he-IL" sz="2400" dirty="0"/>
              <a:t> </a:t>
            </a:r>
            <a:r>
              <a:rPr lang="he-IL" sz="2400" dirty="0" err="1"/>
              <a:t>with</a:t>
            </a:r>
            <a:r>
              <a:rPr lang="he-IL" sz="2400" dirty="0"/>
              <a:t> </a:t>
            </a:r>
            <a:r>
              <a:rPr lang="he-IL" sz="2400" dirty="0" err="1"/>
              <a:t>your</a:t>
            </a:r>
            <a:r>
              <a:rPr lang="he-IL" sz="2400" dirty="0"/>
              <a:t> </a:t>
            </a:r>
            <a:r>
              <a:rPr lang="he-IL" sz="2400" dirty="0" err="1"/>
              <a:t>employer</a:t>
            </a:r>
            <a:r>
              <a:rPr lang="he-IL" sz="2400" dirty="0"/>
              <a:t>?</a:t>
            </a:r>
          </a:p>
        </p:txBody>
      </p:sp>
      <p:sp>
        <p:nvSpPr>
          <p:cNvPr id="5" name="תיבת טקסט 4">
            <a:extLst>
              <a:ext uri="{FF2B5EF4-FFF2-40B4-BE49-F238E27FC236}">
                <a16:creationId xmlns:a16="http://schemas.microsoft.com/office/drawing/2014/main" id="{D52828F4-CFB0-EA2C-5380-DBC107DE639C}"/>
              </a:ext>
            </a:extLst>
          </p:cNvPr>
          <p:cNvSpPr txBox="1"/>
          <p:nvPr/>
        </p:nvSpPr>
        <p:spPr>
          <a:xfrm>
            <a:off x="36202" y="2563053"/>
            <a:ext cx="492892" cy="369332"/>
          </a:xfrm>
          <a:prstGeom prst="rect">
            <a:avLst/>
          </a:prstGeom>
          <a:noFill/>
        </p:spPr>
        <p:txBody>
          <a:bodyPr wrap="square" rtlCol="1">
            <a:spAutoFit/>
          </a:bodyPr>
          <a:lstStyle/>
          <a:p>
            <a:r>
              <a:rPr lang="en-US" dirty="0"/>
              <a:t>Yes</a:t>
            </a:r>
            <a:endParaRPr lang="he-IL" dirty="0"/>
          </a:p>
        </p:txBody>
      </p:sp>
      <p:sp>
        <p:nvSpPr>
          <p:cNvPr id="9" name="תיבת טקסט 8">
            <a:extLst>
              <a:ext uri="{FF2B5EF4-FFF2-40B4-BE49-F238E27FC236}">
                <a16:creationId xmlns:a16="http://schemas.microsoft.com/office/drawing/2014/main" id="{D7EC6441-7007-F05C-6A2E-6C2146583FA3}"/>
              </a:ext>
            </a:extLst>
          </p:cNvPr>
          <p:cNvSpPr txBox="1"/>
          <p:nvPr/>
        </p:nvSpPr>
        <p:spPr>
          <a:xfrm>
            <a:off x="72023" y="3448882"/>
            <a:ext cx="490840" cy="369332"/>
          </a:xfrm>
          <a:prstGeom prst="rect">
            <a:avLst/>
          </a:prstGeom>
          <a:noFill/>
        </p:spPr>
        <p:txBody>
          <a:bodyPr wrap="square" rtlCol="1">
            <a:spAutoFit/>
          </a:bodyPr>
          <a:lstStyle/>
          <a:p>
            <a:r>
              <a:rPr lang="en-US" dirty="0"/>
              <a:t>No</a:t>
            </a:r>
            <a:endParaRPr lang="he-IL" dirty="0"/>
          </a:p>
        </p:txBody>
      </p:sp>
      <p:sp>
        <p:nvSpPr>
          <p:cNvPr id="10" name="תיבת טקסט 9">
            <a:extLst>
              <a:ext uri="{FF2B5EF4-FFF2-40B4-BE49-F238E27FC236}">
                <a16:creationId xmlns:a16="http://schemas.microsoft.com/office/drawing/2014/main" id="{0443C8F1-AFB2-36B0-3974-72468960272B}"/>
              </a:ext>
            </a:extLst>
          </p:cNvPr>
          <p:cNvSpPr txBox="1"/>
          <p:nvPr/>
        </p:nvSpPr>
        <p:spPr>
          <a:xfrm>
            <a:off x="66024" y="4530615"/>
            <a:ext cx="1480277" cy="369332"/>
          </a:xfrm>
          <a:prstGeom prst="rect">
            <a:avLst/>
          </a:prstGeom>
          <a:noFill/>
        </p:spPr>
        <p:txBody>
          <a:bodyPr wrap="square" rtlCol="1">
            <a:spAutoFit/>
          </a:bodyPr>
          <a:lstStyle/>
          <a:p>
            <a:r>
              <a:rPr lang="en-US" dirty="0"/>
              <a:t>Self Employed</a:t>
            </a:r>
            <a:endParaRPr lang="he-IL" dirty="0"/>
          </a:p>
        </p:txBody>
      </p:sp>
    </p:spTree>
    <p:extLst>
      <p:ext uri="{BB962C8B-B14F-4D97-AF65-F5344CB8AC3E}">
        <p14:creationId xmlns:p14="http://schemas.microsoft.com/office/powerpoint/2010/main" val="409194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82D30-2B60-A2CB-6821-41110EA98571}"/>
              </a:ext>
            </a:extLst>
          </p:cNvPr>
          <p:cNvSpPr>
            <a:spLocks noGrp="1"/>
          </p:cNvSpPr>
          <p:nvPr>
            <p:ph idx="1"/>
          </p:nvPr>
        </p:nvSpPr>
        <p:spPr/>
        <p:txBody>
          <a:bodyPr/>
          <a:lstStyle/>
          <a:p>
            <a:endParaRPr lang="en-IL" dirty="0"/>
          </a:p>
        </p:txBody>
      </p:sp>
      <p:pic>
        <p:nvPicPr>
          <p:cNvPr id="10242" name="Picture 2" descr="Forms response chart. Question title: במידה ויש לך חוזה/ הסכם העסקה, האם הוא ?(סמן X במקום המתאים):. Number of responses: 416 responses.">
            <a:extLst>
              <a:ext uri="{FF2B5EF4-FFF2-40B4-BE49-F238E27FC236}">
                <a16:creationId xmlns:a16="http://schemas.microsoft.com/office/drawing/2014/main" id="{8D8E1A85-D718-9BCE-07F7-C0C5E91333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53" t="13045" b="-11731"/>
          <a:stretch/>
        </p:blipFill>
        <p:spPr bwMode="auto">
          <a:xfrm>
            <a:off x="2086208" y="1863586"/>
            <a:ext cx="9235108" cy="4888831"/>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A26084EB-A31F-3A87-A4A1-D5F80CB11A10}"/>
              </a:ext>
            </a:extLst>
          </p:cNvPr>
          <p:cNvSpPr txBox="1"/>
          <p:nvPr/>
        </p:nvSpPr>
        <p:spPr>
          <a:xfrm>
            <a:off x="3050380" y="465407"/>
            <a:ext cx="6984207" cy="461665"/>
          </a:xfrm>
          <a:prstGeom prst="rect">
            <a:avLst/>
          </a:prstGeom>
          <a:noFill/>
        </p:spPr>
        <p:txBody>
          <a:bodyPr wrap="square">
            <a:spAutoFit/>
          </a:bodyPr>
          <a:lstStyle/>
          <a:p>
            <a:r>
              <a:rPr lang="he-IL" sz="2400" dirty="0" err="1"/>
              <a:t>If</a:t>
            </a:r>
            <a:r>
              <a:rPr lang="he-IL" sz="2400" dirty="0"/>
              <a:t> </a:t>
            </a:r>
            <a:r>
              <a:rPr lang="he-IL" sz="2400" dirty="0" err="1"/>
              <a:t>you</a:t>
            </a:r>
            <a:r>
              <a:rPr lang="he-IL" sz="2400" dirty="0"/>
              <a:t> </a:t>
            </a:r>
            <a:r>
              <a:rPr lang="he-IL" sz="2400" dirty="0" err="1"/>
              <a:t>have</a:t>
            </a:r>
            <a:r>
              <a:rPr lang="he-IL" sz="2400" dirty="0"/>
              <a:t> a </a:t>
            </a:r>
            <a:r>
              <a:rPr lang="he-IL" sz="2400" dirty="0" err="1"/>
              <a:t>contract</a:t>
            </a:r>
            <a:r>
              <a:rPr lang="he-IL" sz="2400" dirty="0"/>
              <a:t> /</a:t>
            </a:r>
            <a:r>
              <a:rPr lang="he-IL" sz="2400" dirty="0" err="1"/>
              <a:t>employment</a:t>
            </a:r>
            <a:r>
              <a:rPr lang="he-IL" sz="2400" dirty="0"/>
              <a:t> </a:t>
            </a:r>
            <a:r>
              <a:rPr lang="he-IL" sz="2400" dirty="0" err="1"/>
              <a:t>agreement</a:t>
            </a:r>
            <a:r>
              <a:rPr lang="he-IL" sz="2400" dirty="0"/>
              <a:t>, </a:t>
            </a:r>
            <a:r>
              <a:rPr lang="he-IL" sz="2400" dirty="0" err="1"/>
              <a:t>is</a:t>
            </a:r>
            <a:r>
              <a:rPr lang="he-IL" sz="2400" dirty="0"/>
              <a:t> </a:t>
            </a:r>
            <a:r>
              <a:rPr lang="he-IL" sz="2400" dirty="0" err="1"/>
              <a:t>it</a:t>
            </a:r>
            <a:r>
              <a:rPr lang="he-IL" sz="2400" dirty="0"/>
              <a:t>:</a:t>
            </a:r>
          </a:p>
        </p:txBody>
      </p:sp>
      <p:sp>
        <p:nvSpPr>
          <p:cNvPr id="6" name="תיבת טקסט 5">
            <a:extLst>
              <a:ext uri="{FF2B5EF4-FFF2-40B4-BE49-F238E27FC236}">
                <a16:creationId xmlns:a16="http://schemas.microsoft.com/office/drawing/2014/main" id="{D3CDB2DD-9CE3-212A-9725-0336AC2E8EDD}"/>
              </a:ext>
            </a:extLst>
          </p:cNvPr>
          <p:cNvSpPr txBox="1"/>
          <p:nvPr/>
        </p:nvSpPr>
        <p:spPr>
          <a:xfrm>
            <a:off x="103113" y="2607984"/>
            <a:ext cx="1657350" cy="338554"/>
          </a:xfrm>
          <a:prstGeom prst="rect">
            <a:avLst/>
          </a:prstGeom>
          <a:noFill/>
        </p:spPr>
        <p:txBody>
          <a:bodyPr wrap="square" rtlCol="1">
            <a:spAutoFit/>
          </a:bodyPr>
          <a:lstStyle/>
          <a:p>
            <a:r>
              <a:rPr lang="en-US" sz="1600" dirty="0"/>
              <a:t>For 12  month</a:t>
            </a:r>
            <a:endParaRPr lang="he-IL" sz="1600" dirty="0"/>
          </a:p>
        </p:txBody>
      </p:sp>
      <p:sp>
        <p:nvSpPr>
          <p:cNvPr id="7" name="תיבת טקסט 6">
            <a:extLst>
              <a:ext uri="{FF2B5EF4-FFF2-40B4-BE49-F238E27FC236}">
                <a16:creationId xmlns:a16="http://schemas.microsoft.com/office/drawing/2014/main" id="{EA674C1A-3EE7-7D31-AA26-72C60A90F9C5}"/>
              </a:ext>
            </a:extLst>
          </p:cNvPr>
          <p:cNvSpPr txBox="1"/>
          <p:nvPr/>
        </p:nvSpPr>
        <p:spPr>
          <a:xfrm>
            <a:off x="89441" y="3263560"/>
            <a:ext cx="2281240" cy="338554"/>
          </a:xfrm>
          <a:prstGeom prst="rect">
            <a:avLst/>
          </a:prstGeom>
          <a:noFill/>
        </p:spPr>
        <p:txBody>
          <a:bodyPr wrap="square" rtlCol="1">
            <a:spAutoFit/>
          </a:bodyPr>
          <a:lstStyle/>
          <a:p>
            <a:r>
              <a:rPr lang="en-US" sz="1600" dirty="0"/>
              <a:t>More than 12  months</a:t>
            </a:r>
            <a:endParaRPr lang="he-IL" sz="1600" dirty="0"/>
          </a:p>
        </p:txBody>
      </p:sp>
      <p:sp>
        <p:nvSpPr>
          <p:cNvPr id="8" name="תיבת טקסט 7">
            <a:extLst>
              <a:ext uri="{FF2B5EF4-FFF2-40B4-BE49-F238E27FC236}">
                <a16:creationId xmlns:a16="http://schemas.microsoft.com/office/drawing/2014/main" id="{832ED059-37D1-E8B3-8CDA-89C84640066A}"/>
              </a:ext>
            </a:extLst>
          </p:cNvPr>
          <p:cNvSpPr txBox="1"/>
          <p:nvPr/>
        </p:nvSpPr>
        <p:spPr>
          <a:xfrm>
            <a:off x="127539" y="4045863"/>
            <a:ext cx="2281240" cy="338554"/>
          </a:xfrm>
          <a:prstGeom prst="rect">
            <a:avLst/>
          </a:prstGeom>
          <a:noFill/>
        </p:spPr>
        <p:txBody>
          <a:bodyPr wrap="square" rtlCol="1">
            <a:spAutoFit/>
          </a:bodyPr>
          <a:lstStyle/>
          <a:p>
            <a:r>
              <a:rPr lang="en-US" sz="1600" dirty="0"/>
              <a:t>Less than 12  months</a:t>
            </a:r>
            <a:endParaRPr lang="he-IL" sz="1600" dirty="0"/>
          </a:p>
        </p:txBody>
      </p:sp>
      <p:sp>
        <p:nvSpPr>
          <p:cNvPr id="10" name="תיבת טקסט 9">
            <a:extLst>
              <a:ext uri="{FF2B5EF4-FFF2-40B4-BE49-F238E27FC236}">
                <a16:creationId xmlns:a16="http://schemas.microsoft.com/office/drawing/2014/main" id="{9965A409-DF8D-E429-085B-E673277E2D64}"/>
              </a:ext>
            </a:extLst>
          </p:cNvPr>
          <p:cNvSpPr txBox="1"/>
          <p:nvPr/>
        </p:nvSpPr>
        <p:spPr>
          <a:xfrm>
            <a:off x="157152" y="4821521"/>
            <a:ext cx="2281240" cy="338554"/>
          </a:xfrm>
          <a:prstGeom prst="rect">
            <a:avLst/>
          </a:prstGeom>
          <a:noFill/>
        </p:spPr>
        <p:txBody>
          <a:bodyPr wrap="square" rtlCol="1">
            <a:spAutoFit/>
          </a:bodyPr>
          <a:lstStyle/>
          <a:p>
            <a:r>
              <a:rPr lang="en-US" sz="1600" dirty="0"/>
              <a:t>Self employed</a:t>
            </a:r>
            <a:endParaRPr lang="he-IL" sz="1600" dirty="0"/>
          </a:p>
        </p:txBody>
      </p:sp>
    </p:spTree>
    <p:extLst>
      <p:ext uri="{BB962C8B-B14F-4D97-AF65-F5344CB8AC3E}">
        <p14:creationId xmlns:p14="http://schemas.microsoft.com/office/powerpoint/2010/main" val="36768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82D30-2B60-A2CB-6821-41110EA98571}"/>
              </a:ext>
            </a:extLst>
          </p:cNvPr>
          <p:cNvSpPr>
            <a:spLocks noGrp="1"/>
          </p:cNvSpPr>
          <p:nvPr>
            <p:ph idx="1"/>
          </p:nvPr>
        </p:nvSpPr>
        <p:spPr/>
        <p:txBody>
          <a:bodyPr/>
          <a:lstStyle/>
          <a:p>
            <a:endParaRPr lang="en-IL"/>
          </a:p>
        </p:txBody>
      </p:sp>
      <p:pic>
        <p:nvPicPr>
          <p:cNvPr id="12290" name="Picture 2" descr="Forms response chart. Question title: במידה ויש לך חוזה/הסכם העסקה - האם?  (ציין X במקום המתאים):. Number of responses: 416 responses.">
            <a:extLst>
              <a:ext uri="{FF2B5EF4-FFF2-40B4-BE49-F238E27FC236}">
                <a16:creationId xmlns:a16="http://schemas.microsoft.com/office/drawing/2014/main" id="{3F8850B6-145B-590D-6CBD-CD776D3F6C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1" t="12488" r="5830"/>
          <a:stretch/>
        </p:blipFill>
        <p:spPr bwMode="auto">
          <a:xfrm>
            <a:off x="3086098" y="1913283"/>
            <a:ext cx="9011478" cy="4187087"/>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329D799F-45A7-750A-E949-F0F189F11F10}"/>
              </a:ext>
            </a:extLst>
          </p:cNvPr>
          <p:cNvSpPr txBox="1"/>
          <p:nvPr/>
        </p:nvSpPr>
        <p:spPr>
          <a:xfrm>
            <a:off x="3050380" y="505888"/>
            <a:ext cx="7141369" cy="461665"/>
          </a:xfrm>
          <a:prstGeom prst="rect">
            <a:avLst/>
          </a:prstGeom>
          <a:noFill/>
        </p:spPr>
        <p:txBody>
          <a:bodyPr wrap="square">
            <a:spAutoFit/>
          </a:bodyPr>
          <a:lstStyle/>
          <a:p>
            <a:r>
              <a:rPr lang="he-IL" sz="2400" dirty="0" err="1"/>
              <a:t>If</a:t>
            </a:r>
            <a:r>
              <a:rPr lang="he-IL" sz="2400" dirty="0"/>
              <a:t> </a:t>
            </a:r>
            <a:r>
              <a:rPr lang="he-IL" sz="2400" dirty="0" err="1"/>
              <a:t>you</a:t>
            </a:r>
            <a:r>
              <a:rPr lang="he-IL" sz="2400" dirty="0"/>
              <a:t> </a:t>
            </a:r>
            <a:r>
              <a:rPr lang="he-IL" sz="2400" dirty="0" err="1"/>
              <a:t>have</a:t>
            </a:r>
            <a:r>
              <a:rPr lang="he-IL" sz="2400" dirty="0"/>
              <a:t> a </a:t>
            </a:r>
            <a:r>
              <a:rPr lang="he-IL" sz="2400" dirty="0" err="1"/>
              <a:t>contract</a:t>
            </a:r>
            <a:r>
              <a:rPr lang="he-IL" sz="2400" dirty="0"/>
              <a:t> / </a:t>
            </a:r>
            <a:r>
              <a:rPr lang="he-IL" sz="2400" dirty="0" err="1"/>
              <a:t>employment</a:t>
            </a:r>
            <a:r>
              <a:rPr lang="he-IL" sz="2400" dirty="0"/>
              <a:t> </a:t>
            </a:r>
            <a:r>
              <a:rPr lang="he-IL" sz="2400" dirty="0" err="1"/>
              <a:t>agreement</a:t>
            </a:r>
            <a:r>
              <a:rPr lang="he-IL" sz="2400" dirty="0"/>
              <a:t> </a:t>
            </a:r>
            <a:r>
              <a:rPr lang="he-IL" sz="2400" dirty="0" err="1"/>
              <a:t>do</a:t>
            </a:r>
            <a:r>
              <a:rPr lang="he-IL" sz="2400" dirty="0"/>
              <a:t> </a:t>
            </a:r>
            <a:r>
              <a:rPr lang="he-IL" sz="2400" dirty="0" err="1"/>
              <a:t>you</a:t>
            </a:r>
            <a:r>
              <a:rPr lang="he-IL" sz="2400" dirty="0"/>
              <a:t>?</a:t>
            </a:r>
          </a:p>
        </p:txBody>
      </p:sp>
      <p:sp>
        <p:nvSpPr>
          <p:cNvPr id="6" name="תיבת טקסט 5">
            <a:extLst>
              <a:ext uri="{FF2B5EF4-FFF2-40B4-BE49-F238E27FC236}">
                <a16:creationId xmlns:a16="http://schemas.microsoft.com/office/drawing/2014/main" id="{2A40F05E-BD6B-55DE-55A3-FD96203598F8}"/>
              </a:ext>
            </a:extLst>
          </p:cNvPr>
          <p:cNvSpPr txBox="1"/>
          <p:nvPr/>
        </p:nvSpPr>
        <p:spPr>
          <a:xfrm>
            <a:off x="100000" y="2721255"/>
            <a:ext cx="2628913" cy="369332"/>
          </a:xfrm>
          <a:prstGeom prst="rect">
            <a:avLst/>
          </a:prstGeom>
          <a:noFill/>
        </p:spPr>
        <p:txBody>
          <a:bodyPr wrap="square" rtlCol="1">
            <a:spAutoFit/>
          </a:bodyPr>
          <a:lstStyle/>
          <a:p>
            <a:r>
              <a:rPr lang="en-US" dirty="0"/>
              <a:t>Have a permanent job</a:t>
            </a:r>
            <a:endParaRPr lang="he-IL" dirty="0"/>
          </a:p>
        </p:txBody>
      </p:sp>
      <p:sp>
        <p:nvSpPr>
          <p:cNvPr id="7" name="תיבת טקסט 6">
            <a:extLst>
              <a:ext uri="{FF2B5EF4-FFF2-40B4-BE49-F238E27FC236}">
                <a16:creationId xmlns:a16="http://schemas.microsoft.com/office/drawing/2014/main" id="{E5DFC0FB-E68A-C76F-2D14-14B31989CD76}"/>
              </a:ext>
            </a:extLst>
          </p:cNvPr>
          <p:cNvSpPr txBox="1"/>
          <p:nvPr/>
        </p:nvSpPr>
        <p:spPr>
          <a:xfrm>
            <a:off x="19049" y="3624693"/>
            <a:ext cx="3314700" cy="369332"/>
          </a:xfrm>
          <a:prstGeom prst="rect">
            <a:avLst/>
          </a:prstGeom>
          <a:noFill/>
        </p:spPr>
        <p:txBody>
          <a:bodyPr wrap="square" rtlCol="1">
            <a:spAutoFit/>
          </a:bodyPr>
          <a:lstStyle/>
          <a:p>
            <a:r>
              <a:rPr lang="en-US" dirty="0"/>
              <a:t> Don’t have a permanent job</a:t>
            </a:r>
            <a:endParaRPr lang="he-IL" dirty="0"/>
          </a:p>
        </p:txBody>
      </p:sp>
      <p:sp>
        <p:nvSpPr>
          <p:cNvPr id="8" name="תיבת טקסט 7">
            <a:extLst>
              <a:ext uri="{FF2B5EF4-FFF2-40B4-BE49-F238E27FC236}">
                <a16:creationId xmlns:a16="http://schemas.microsoft.com/office/drawing/2014/main" id="{50D05517-C51D-45C6-3063-15C73FF303F9}"/>
              </a:ext>
            </a:extLst>
          </p:cNvPr>
          <p:cNvSpPr txBox="1"/>
          <p:nvPr/>
        </p:nvSpPr>
        <p:spPr>
          <a:xfrm>
            <a:off x="71858" y="4614060"/>
            <a:ext cx="3314700" cy="369332"/>
          </a:xfrm>
          <a:prstGeom prst="rect">
            <a:avLst/>
          </a:prstGeom>
          <a:noFill/>
        </p:spPr>
        <p:txBody>
          <a:bodyPr wrap="square" rtlCol="1">
            <a:spAutoFit/>
          </a:bodyPr>
          <a:lstStyle/>
          <a:p>
            <a:r>
              <a:rPr lang="en-US" dirty="0"/>
              <a:t>I’m self-employed</a:t>
            </a:r>
            <a:endParaRPr lang="he-IL" dirty="0"/>
          </a:p>
        </p:txBody>
      </p:sp>
    </p:spTree>
    <p:extLst>
      <p:ext uri="{BB962C8B-B14F-4D97-AF65-F5344CB8AC3E}">
        <p14:creationId xmlns:p14="http://schemas.microsoft.com/office/powerpoint/2010/main" val="222010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1DB86C9-50CC-9A12-3EAE-EF2CA8C916D3}"/>
              </a:ext>
            </a:extLst>
          </p:cNvPr>
          <p:cNvSpPr>
            <a:spLocks noGrp="1"/>
          </p:cNvSpPr>
          <p:nvPr>
            <p:ph idx="1"/>
          </p:nvPr>
        </p:nvSpPr>
        <p:spPr/>
        <p:txBody>
          <a:bodyPr/>
          <a:lstStyle/>
          <a:p>
            <a:pPr algn="l" rtl="0"/>
            <a:r>
              <a:rPr lang="en-US" dirty="0"/>
              <a:t>Preface – The establishment of the Israeli Coaching Association.</a:t>
            </a:r>
          </a:p>
          <a:p>
            <a:pPr algn="l" rtl="0"/>
            <a:r>
              <a:rPr lang="en-US" dirty="0"/>
              <a:t>The Coaches Survey  </a:t>
            </a:r>
          </a:p>
          <a:p>
            <a:pPr algn="l" rtl="0"/>
            <a:r>
              <a:rPr lang="en-US" dirty="0"/>
              <a:t>Summary and Recommendations.</a:t>
            </a:r>
            <a:endParaRPr lang="he-IL" dirty="0"/>
          </a:p>
        </p:txBody>
      </p:sp>
      <p:sp>
        <p:nvSpPr>
          <p:cNvPr id="7" name="תיבת טקסט 6">
            <a:extLst>
              <a:ext uri="{FF2B5EF4-FFF2-40B4-BE49-F238E27FC236}">
                <a16:creationId xmlns:a16="http://schemas.microsoft.com/office/drawing/2014/main" id="{2D96C4D6-8F43-ED20-EF07-1CB63D0762CE}"/>
              </a:ext>
            </a:extLst>
          </p:cNvPr>
          <p:cNvSpPr txBox="1"/>
          <p:nvPr/>
        </p:nvSpPr>
        <p:spPr>
          <a:xfrm>
            <a:off x="1744310" y="879454"/>
            <a:ext cx="6102626" cy="461665"/>
          </a:xfrm>
          <a:prstGeom prst="rect">
            <a:avLst/>
          </a:prstGeom>
          <a:noFill/>
        </p:spPr>
        <p:txBody>
          <a:bodyPr wrap="square">
            <a:spAutoFit/>
          </a:bodyPr>
          <a:lstStyle/>
          <a:p>
            <a:r>
              <a:rPr lang="en-US" sz="2400" dirty="0"/>
              <a:t>Content</a:t>
            </a:r>
            <a:endParaRPr lang="he-IL" sz="2400" dirty="0"/>
          </a:p>
        </p:txBody>
      </p:sp>
    </p:spTree>
    <p:extLst>
      <p:ext uri="{BB962C8B-B14F-4D97-AF65-F5344CB8AC3E}">
        <p14:creationId xmlns:p14="http://schemas.microsoft.com/office/powerpoint/2010/main" val="111779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orms response chart. Question title: האם יש לך ביטוח   אחריות מקצועית?. Number of responses: 396 responses.">
            <a:extLst>
              <a:ext uri="{FF2B5EF4-FFF2-40B4-BE49-F238E27FC236}">
                <a16:creationId xmlns:a16="http://schemas.microsoft.com/office/drawing/2014/main" id="{96422CCF-7766-89D0-F0D9-CE13002657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 t="21997" r="34267"/>
          <a:stretch/>
        </p:blipFill>
        <p:spPr bwMode="auto">
          <a:xfrm>
            <a:off x="1406387" y="1754258"/>
            <a:ext cx="7663070" cy="4378185"/>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7B24E257-0610-2EBC-8168-109C354E53FB}"/>
              </a:ext>
            </a:extLst>
          </p:cNvPr>
          <p:cNvSpPr txBox="1"/>
          <p:nvPr/>
        </p:nvSpPr>
        <p:spPr>
          <a:xfrm>
            <a:off x="2340958" y="649746"/>
            <a:ext cx="6100688" cy="461665"/>
          </a:xfrm>
          <a:prstGeom prst="rect">
            <a:avLst/>
          </a:prstGeom>
          <a:noFill/>
        </p:spPr>
        <p:txBody>
          <a:bodyPr wrap="square">
            <a:spAutoFit/>
          </a:bodyPr>
          <a:lstStyle/>
          <a:p>
            <a:r>
              <a:rPr lang="he-IL" sz="2400" dirty="0" err="1"/>
              <a:t>Do</a:t>
            </a:r>
            <a:r>
              <a:rPr lang="he-IL" sz="2400" dirty="0"/>
              <a:t> </a:t>
            </a:r>
            <a:r>
              <a:rPr lang="he-IL" sz="2400" dirty="0" err="1"/>
              <a:t>you</a:t>
            </a:r>
            <a:r>
              <a:rPr lang="he-IL" sz="2400" dirty="0"/>
              <a:t> </a:t>
            </a:r>
            <a:r>
              <a:rPr lang="he-IL" sz="2400" dirty="0" err="1"/>
              <a:t>have</a:t>
            </a:r>
            <a:r>
              <a:rPr lang="he-IL" sz="2400" dirty="0"/>
              <a:t> </a:t>
            </a:r>
            <a:r>
              <a:rPr lang="he-IL" sz="2400" dirty="0" err="1"/>
              <a:t>professional</a:t>
            </a:r>
            <a:r>
              <a:rPr lang="he-IL" sz="2400" dirty="0"/>
              <a:t> </a:t>
            </a:r>
            <a:r>
              <a:rPr lang="he-IL" sz="2400" dirty="0" err="1"/>
              <a:t>liability</a:t>
            </a:r>
            <a:r>
              <a:rPr lang="he-IL" sz="2400" dirty="0"/>
              <a:t> </a:t>
            </a:r>
            <a:r>
              <a:rPr lang="he-IL" sz="2400" dirty="0" err="1"/>
              <a:t>insurance</a:t>
            </a:r>
            <a:r>
              <a:rPr lang="he-IL" sz="2400" dirty="0"/>
              <a:t>?</a:t>
            </a:r>
          </a:p>
        </p:txBody>
      </p:sp>
      <p:sp>
        <p:nvSpPr>
          <p:cNvPr id="5" name="תיבת טקסט 4">
            <a:extLst>
              <a:ext uri="{FF2B5EF4-FFF2-40B4-BE49-F238E27FC236}">
                <a16:creationId xmlns:a16="http://schemas.microsoft.com/office/drawing/2014/main" id="{A74CFDD1-67E0-6787-2F07-0E6A4C4468CE}"/>
              </a:ext>
            </a:extLst>
          </p:cNvPr>
          <p:cNvSpPr txBox="1"/>
          <p:nvPr/>
        </p:nvSpPr>
        <p:spPr>
          <a:xfrm>
            <a:off x="7864453" y="2216878"/>
            <a:ext cx="492892" cy="369332"/>
          </a:xfrm>
          <a:prstGeom prst="rect">
            <a:avLst/>
          </a:prstGeom>
          <a:noFill/>
        </p:spPr>
        <p:txBody>
          <a:bodyPr wrap="none" rtlCol="1">
            <a:spAutoFit/>
          </a:bodyPr>
          <a:lstStyle/>
          <a:p>
            <a:r>
              <a:rPr lang="en-US" dirty="0"/>
              <a:t>Yes</a:t>
            </a:r>
            <a:endParaRPr lang="he-IL" dirty="0"/>
          </a:p>
        </p:txBody>
      </p:sp>
      <p:sp>
        <p:nvSpPr>
          <p:cNvPr id="6" name="תיבת טקסט 5">
            <a:extLst>
              <a:ext uri="{FF2B5EF4-FFF2-40B4-BE49-F238E27FC236}">
                <a16:creationId xmlns:a16="http://schemas.microsoft.com/office/drawing/2014/main" id="{C16BD766-7D58-A234-7ABC-EAB571F630C1}"/>
              </a:ext>
            </a:extLst>
          </p:cNvPr>
          <p:cNvSpPr txBox="1"/>
          <p:nvPr/>
        </p:nvSpPr>
        <p:spPr>
          <a:xfrm>
            <a:off x="7901301" y="2520377"/>
            <a:ext cx="490840" cy="369332"/>
          </a:xfrm>
          <a:prstGeom prst="rect">
            <a:avLst/>
          </a:prstGeom>
          <a:noFill/>
        </p:spPr>
        <p:txBody>
          <a:bodyPr wrap="none" rtlCol="1">
            <a:spAutoFit/>
          </a:bodyPr>
          <a:lstStyle/>
          <a:p>
            <a:r>
              <a:rPr lang="en-US" dirty="0"/>
              <a:t>No</a:t>
            </a:r>
            <a:endParaRPr lang="he-IL" dirty="0"/>
          </a:p>
        </p:txBody>
      </p:sp>
    </p:spTree>
    <p:extLst>
      <p:ext uri="{BB962C8B-B14F-4D97-AF65-F5344CB8AC3E}">
        <p14:creationId xmlns:p14="http://schemas.microsoft.com/office/powerpoint/2010/main" val="3106931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descr="Forms response chart. Question title: אם אין לך ביטוח אחריות מקצועית, האם תשקול הצטרפות לביטוח אחריות מקצועית באמצעות סוכנות ביטוח עליה ימליץ איגוד המאמנים הישראלי?. Number of responses: 237 responses.">
            <a:extLst>
              <a:ext uri="{FF2B5EF4-FFF2-40B4-BE49-F238E27FC236}">
                <a16:creationId xmlns:a16="http://schemas.microsoft.com/office/drawing/2014/main" id="{28D80504-320B-0A24-BC64-C4A2ABD9F9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31442" r="34310"/>
          <a:stretch/>
        </p:blipFill>
        <p:spPr bwMode="auto">
          <a:xfrm>
            <a:off x="1570391" y="1853645"/>
            <a:ext cx="7916517" cy="4297214"/>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4608ED22-2F65-4DB6-825D-5D815596F825}"/>
              </a:ext>
            </a:extLst>
          </p:cNvPr>
          <p:cNvSpPr txBox="1"/>
          <p:nvPr/>
        </p:nvSpPr>
        <p:spPr>
          <a:xfrm>
            <a:off x="1402080" y="138184"/>
            <a:ext cx="9617612" cy="1200329"/>
          </a:xfrm>
          <a:prstGeom prst="rect">
            <a:avLst/>
          </a:prstGeom>
          <a:noFill/>
        </p:spPr>
        <p:txBody>
          <a:bodyPr wrap="square">
            <a:spAutoFit/>
          </a:bodyPr>
          <a:lstStyle/>
          <a:p>
            <a:r>
              <a:rPr lang="he-IL" sz="2400" dirty="0" err="1"/>
              <a:t>If</a:t>
            </a:r>
            <a:r>
              <a:rPr lang="he-IL" sz="2400" dirty="0"/>
              <a:t> </a:t>
            </a:r>
            <a:r>
              <a:rPr lang="he-IL" sz="2400" dirty="0" err="1"/>
              <a:t>you</a:t>
            </a:r>
            <a:r>
              <a:rPr lang="he-IL" sz="2400" dirty="0"/>
              <a:t> </a:t>
            </a:r>
            <a:r>
              <a:rPr lang="he-IL" sz="2400" dirty="0" err="1"/>
              <a:t>do</a:t>
            </a:r>
            <a:r>
              <a:rPr lang="he-IL" sz="2400" dirty="0"/>
              <a:t> </a:t>
            </a:r>
            <a:r>
              <a:rPr lang="he-IL" sz="2400" dirty="0" err="1"/>
              <a:t>not</a:t>
            </a:r>
            <a:r>
              <a:rPr lang="he-IL" sz="2400" dirty="0"/>
              <a:t> </a:t>
            </a:r>
            <a:r>
              <a:rPr lang="he-IL" sz="2400" dirty="0" err="1"/>
              <a:t>have</a:t>
            </a:r>
            <a:r>
              <a:rPr lang="he-IL" sz="2400" dirty="0"/>
              <a:t> </a:t>
            </a:r>
            <a:r>
              <a:rPr lang="he-IL" sz="2400" dirty="0" err="1"/>
              <a:t>professional</a:t>
            </a:r>
            <a:r>
              <a:rPr lang="he-IL" sz="2400" dirty="0"/>
              <a:t> </a:t>
            </a:r>
            <a:r>
              <a:rPr lang="he-IL" sz="2400" dirty="0" err="1"/>
              <a:t>liability</a:t>
            </a:r>
            <a:r>
              <a:rPr lang="he-IL" sz="2400" dirty="0"/>
              <a:t> </a:t>
            </a:r>
            <a:r>
              <a:rPr lang="he-IL" sz="2400" dirty="0" err="1"/>
              <a:t>insurance</a:t>
            </a:r>
            <a:r>
              <a:rPr lang="he-IL" sz="2400" dirty="0"/>
              <a:t>, </a:t>
            </a:r>
            <a:r>
              <a:rPr lang="he-IL" sz="2400" dirty="0" err="1"/>
              <a:t>would</a:t>
            </a:r>
            <a:r>
              <a:rPr lang="he-IL" sz="2400" dirty="0"/>
              <a:t> </a:t>
            </a:r>
            <a:r>
              <a:rPr lang="he-IL" sz="2400" dirty="0" err="1"/>
              <a:t>you</a:t>
            </a:r>
            <a:r>
              <a:rPr lang="he-IL" sz="2400" dirty="0"/>
              <a:t> </a:t>
            </a:r>
            <a:r>
              <a:rPr lang="he-IL" sz="2400" dirty="0" err="1"/>
              <a:t>consider</a:t>
            </a:r>
            <a:r>
              <a:rPr lang="he-IL" sz="2400" dirty="0"/>
              <a:t> </a:t>
            </a:r>
            <a:r>
              <a:rPr lang="he-IL" sz="2400" dirty="0" err="1"/>
              <a:t>joining</a:t>
            </a:r>
            <a:r>
              <a:rPr lang="he-IL" sz="2400" dirty="0"/>
              <a:t> </a:t>
            </a:r>
            <a:r>
              <a:rPr lang="he-IL" sz="2400" dirty="0" err="1"/>
              <a:t>the</a:t>
            </a:r>
            <a:r>
              <a:rPr lang="he-IL" sz="2400" dirty="0"/>
              <a:t> </a:t>
            </a:r>
            <a:r>
              <a:rPr lang="he-IL" sz="2400" dirty="0" err="1"/>
              <a:t>professional</a:t>
            </a:r>
            <a:r>
              <a:rPr lang="he-IL" sz="2400" dirty="0"/>
              <a:t> </a:t>
            </a:r>
            <a:r>
              <a:rPr lang="he-IL" sz="2400" dirty="0" err="1"/>
              <a:t>liability</a:t>
            </a:r>
            <a:r>
              <a:rPr lang="he-IL" sz="2400" dirty="0"/>
              <a:t> </a:t>
            </a:r>
            <a:r>
              <a:rPr lang="he-IL" sz="2400" dirty="0" err="1"/>
              <a:t>insurance</a:t>
            </a:r>
            <a:r>
              <a:rPr lang="he-IL" sz="2400" dirty="0"/>
              <a:t> </a:t>
            </a:r>
            <a:r>
              <a:rPr lang="he-IL" sz="2400" dirty="0" err="1"/>
              <a:t>recommended</a:t>
            </a:r>
            <a:r>
              <a:rPr lang="he-IL" sz="2400" dirty="0"/>
              <a:t> </a:t>
            </a:r>
            <a:r>
              <a:rPr lang="he-IL" sz="2400" dirty="0" err="1"/>
              <a:t>by</a:t>
            </a:r>
            <a:r>
              <a:rPr lang="he-IL" sz="2400" dirty="0"/>
              <a:t> </a:t>
            </a:r>
            <a:r>
              <a:rPr lang="he-IL" sz="2400" dirty="0" err="1"/>
              <a:t>the</a:t>
            </a:r>
            <a:r>
              <a:rPr lang="he-IL" sz="2400" dirty="0"/>
              <a:t> </a:t>
            </a:r>
            <a:r>
              <a:rPr lang="he-IL" sz="2400" dirty="0" err="1"/>
              <a:t>Israeli</a:t>
            </a:r>
            <a:r>
              <a:rPr lang="he-IL" sz="2400" dirty="0"/>
              <a:t> </a:t>
            </a:r>
            <a:r>
              <a:rPr lang="he-IL" sz="2400" dirty="0" err="1"/>
              <a:t>Coaches</a:t>
            </a:r>
            <a:r>
              <a:rPr lang="he-IL" sz="2400" dirty="0"/>
              <a:t> </a:t>
            </a:r>
            <a:r>
              <a:rPr lang="he-IL" sz="2400" dirty="0" err="1"/>
              <a:t>Association</a:t>
            </a:r>
            <a:r>
              <a:rPr lang="he-IL" sz="2400" dirty="0"/>
              <a:t>?</a:t>
            </a:r>
          </a:p>
        </p:txBody>
      </p:sp>
      <p:sp>
        <p:nvSpPr>
          <p:cNvPr id="4" name="תיבת טקסט 3">
            <a:extLst>
              <a:ext uri="{FF2B5EF4-FFF2-40B4-BE49-F238E27FC236}">
                <a16:creationId xmlns:a16="http://schemas.microsoft.com/office/drawing/2014/main" id="{94629121-7734-B5C5-81CB-99F267905308}"/>
              </a:ext>
            </a:extLst>
          </p:cNvPr>
          <p:cNvSpPr txBox="1"/>
          <p:nvPr/>
        </p:nvSpPr>
        <p:spPr>
          <a:xfrm>
            <a:off x="6860737" y="2073529"/>
            <a:ext cx="504167" cy="369332"/>
          </a:xfrm>
          <a:prstGeom prst="rect">
            <a:avLst/>
          </a:prstGeom>
          <a:noFill/>
        </p:spPr>
        <p:txBody>
          <a:bodyPr wrap="square" rtlCol="1">
            <a:spAutoFit/>
          </a:bodyPr>
          <a:lstStyle/>
          <a:p>
            <a:r>
              <a:rPr lang="en-US" dirty="0"/>
              <a:t>Yes</a:t>
            </a:r>
            <a:endParaRPr lang="he-IL" dirty="0"/>
          </a:p>
        </p:txBody>
      </p:sp>
      <p:sp>
        <p:nvSpPr>
          <p:cNvPr id="5" name="תיבת טקסט 4">
            <a:extLst>
              <a:ext uri="{FF2B5EF4-FFF2-40B4-BE49-F238E27FC236}">
                <a16:creationId xmlns:a16="http://schemas.microsoft.com/office/drawing/2014/main" id="{1CABD9E5-7080-F649-59F1-70456C4510DC}"/>
              </a:ext>
            </a:extLst>
          </p:cNvPr>
          <p:cNvSpPr txBox="1"/>
          <p:nvPr/>
        </p:nvSpPr>
        <p:spPr>
          <a:xfrm>
            <a:off x="6925442" y="2378995"/>
            <a:ext cx="490840" cy="369332"/>
          </a:xfrm>
          <a:prstGeom prst="rect">
            <a:avLst/>
          </a:prstGeom>
          <a:noFill/>
        </p:spPr>
        <p:txBody>
          <a:bodyPr wrap="none" rtlCol="1">
            <a:spAutoFit/>
          </a:bodyPr>
          <a:lstStyle/>
          <a:p>
            <a:r>
              <a:rPr lang="en-US" dirty="0"/>
              <a:t>No</a:t>
            </a:r>
            <a:endParaRPr lang="he-IL" dirty="0"/>
          </a:p>
        </p:txBody>
      </p:sp>
      <p:sp>
        <p:nvSpPr>
          <p:cNvPr id="7" name="תיבת טקסט 6">
            <a:extLst>
              <a:ext uri="{FF2B5EF4-FFF2-40B4-BE49-F238E27FC236}">
                <a16:creationId xmlns:a16="http://schemas.microsoft.com/office/drawing/2014/main" id="{F862BB39-53E2-4192-EB7A-3F5FE72315FE}"/>
              </a:ext>
            </a:extLst>
          </p:cNvPr>
          <p:cNvSpPr txBox="1"/>
          <p:nvPr/>
        </p:nvSpPr>
        <p:spPr>
          <a:xfrm>
            <a:off x="6892725" y="2776428"/>
            <a:ext cx="2169440" cy="369332"/>
          </a:xfrm>
          <a:prstGeom prst="rect">
            <a:avLst/>
          </a:prstGeom>
          <a:noFill/>
        </p:spPr>
        <p:txBody>
          <a:bodyPr wrap="none" rtlCol="1">
            <a:spAutoFit/>
          </a:bodyPr>
          <a:lstStyle/>
          <a:p>
            <a:r>
              <a:rPr lang="en-US" dirty="0"/>
              <a:t>Have not decided yet</a:t>
            </a:r>
            <a:endParaRPr lang="he-IL" dirty="0"/>
          </a:p>
        </p:txBody>
      </p:sp>
      <p:sp>
        <p:nvSpPr>
          <p:cNvPr id="8" name="תיבת טקסט 7">
            <a:extLst>
              <a:ext uri="{FF2B5EF4-FFF2-40B4-BE49-F238E27FC236}">
                <a16:creationId xmlns:a16="http://schemas.microsoft.com/office/drawing/2014/main" id="{6234134F-C1E3-24CB-5758-46C42A2A0251}"/>
              </a:ext>
            </a:extLst>
          </p:cNvPr>
          <p:cNvSpPr txBox="1"/>
          <p:nvPr/>
        </p:nvSpPr>
        <p:spPr>
          <a:xfrm>
            <a:off x="6935948" y="3197031"/>
            <a:ext cx="1755096" cy="369332"/>
          </a:xfrm>
          <a:prstGeom prst="rect">
            <a:avLst/>
          </a:prstGeom>
          <a:noFill/>
        </p:spPr>
        <p:txBody>
          <a:bodyPr wrap="none" rtlCol="1">
            <a:spAutoFit/>
          </a:bodyPr>
          <a:lstStyle/>
          <a:p>
            <a:r>
              <a:rPr lang="en-US" dirty="0"/>
              <a:t>First option - Yes</a:t>
            </a:r>
            <a:endParaRPr lang="he-IL" dirty="0"/>
          </a:p>
        </p:txBody>
      </p:sp>
    </p:spTree>
    <p:extLst>
      <p:ext uri="{BB962C8B-B14F-4D97-AF65-F5344CB8AC3E}">
        <p14:creationId xmlns:p14="http://schemas.microsoft.com/office/powerpoint/2010/main" val="1956779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orms response chart. Question title: האם אתה רשום כמאמן / כמדריך בענף הספורט (באיגוד/בהתאחדות) בו אתה עובד ?(סמן X במקום המתאים):. Number of responses: 416 responses.">
            <a:extLst>
              <a:ext uri="{FF2B5EF4-FFF2-40B4-BE49-F238E27FC236}">
                <a16:creationId xmlns:a16="http://schemas.microsoft.com/office/drawing/2014/main" id="{818F564A-7EF1-4461-3161-3EBFD23428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 t="19792" r="34319"/>
          <a:stretch/>
        </p:blipFill>
        <p:spPr bwMode="auto">
          <a:xfrm>
            <a:off x="1426265" y="1823831"/>
            <a:ext cx="9680713" cy="4322526"/>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1FB98F1E-A374-EE28-AB79-549A5EEB2757}"/>
              </a:ext>
            </a:extLst>
          </p:cNvPr>
          <p:cNvSpPr txBox="1"/>
          <p:nvPr/>
        </p:nvSpPr>
        <p:spPr>
          <a:xfrm>
            <a:off x="1289538" y="813984"/>
            <a:ext cx="10135492" cy="461665"/>
          </a:xfrm>
          <a:prstGeom prst="rect">
            <a:avLst/>
          </a:prstGeom>
          <a:noFill/>
        </p:spPr>
        <p:txBody>
          <a:bodyPr wrap="square">
            <a:spAutoFit/>
          </a:bodyPr>
          <a:lstStyle/>
          <a:p>
            <a:r>
              <a:rPr lang="he-IL" sz="2400" dirty="0" err="1"/>
              <a:t>Are</a:t>
            </a:r>
            <a:r>
              <a:rPr lang="he-IL" sz="2400" dirty="0"/>
              <a:t> </a:t>
            </a:r>
            <a:r>
              <a:rPr lang="he-IL" sz="2400" dirty="0" err="1"/>
              <a:t>you</a:t>
            </a:r>
            <a:r>
              <a:rPr lang="he-IL" sz="2400" dirty="0"/>
              <a:t> </a:t>
            </a:r>
            <a:r>
              <a:rPr lang="he-IL" sz="2400" dirty="0" err="1"/>
              <a:t>registered</a:t>
            </a:r>
            <a:r>
              <a:rPr lang="he-IL" sz="2400" dirty="0"/>
              <a:t> </a:t>
            </a:r>
            <a:r>
              <a:rPr lang="en-US" sz="2400" dirty="0"/>
              <a:t>with</a:t>
            </a:r>
            <a:r>
              <a:rPr lang="he-IL" sz="2400" dirty="0"/>
              <a:t> </a:t>
            </a:r>
            <a:r>
              <a:rPr lang="he-IL" sz="2400" dirty="0" err="1"/>
              <a:t>the</a:t>
            </a:r>
            <a:r>
              <a:rPr lang="he-IL" sz="2400" dirty="0"/>
              <a:t> </a:t>
            </a:r>
            <a:r>
              <a:rPr lang="en-US" sz="2400" dirty="0"/>
              <a:t>Sport Association where</a:t>
            </a:r>
            <a:r>
              <a:rPr lang="he-IL" sz="2400" dirty="0"/>
              <a:t> </a:t>
            </a:r>
            <a:r>
              <a:rPr lang="he-IL" sz="2400" dirty="0" err="1"/>
              <a:t>you</a:t>
            </a:r>
            <a:r>
              <a:rPr lang="he-IL" sz="2400" dirty="0"/>
              <a:t> </a:t>
            </a:r>
            <a:r>
              <a:rPr lang="he-IL" sz="2400" dirty="0" err="1"/>
              <a:t>work</a:t>
            </a:r>
            <a:r>
              <a:rPr lang="he-IL" sz="2400" dirty="0"/>
              <a:t>?</a:t>
            </a:r>
          </a:p>
        </p:txBody>
      </p:sp>
      <p:sp>
        <p:nvSpPr>
          <p:cNvPr id="5" name="תיבת טקסט 4">
            <a:extLst>
              <a:ext uri="{FF2B5EF4-FFF2-40B4-BE49-F238E27FC236}">
                <a16:creationId xmlns:a16="http://schemas.microsoft.com/office/drawing/2014/main" id="{E5003D4E-D8F7-D261-DA17-B1A537B30F4C}"/>
              </a:ext>
            </a:extLst>
          </p:cNvPr>
          <p:cNvSpPr txBox="1"/>
          <p:nvPr/>
        </p:nvSpPr>
        <p:spPr>
          <a:xfrm>
            <a:off x="8791609" y="2608381"/>
            <a:ext cx="492892" cy="369332"/>
          </a:xfrm>
          <a:prstGeom prst="rect">
            <a:avLst/>
          </a:prstGeom>
          <a:noFill/>
        </p:spPr>
        <p:txBody>
          <a:bodyPr wrap="none" rtlCol="1">
            <a:spAutoFit/>
          </a:bodyPr>
          <a:lstStyle/>
          <a:p>
            <a:r>
              <a:rPr lang="en-US" dirty="0"/>
              <a:t>Yes</a:t>
            </a:r>
            <a:endParaRPr lang="he-IL" dirty="0"/>
          </a:p>
        </p:txBody>
      </p:sp>
      <p:sp>
        <p:nvSpPr>
          <p:cNvPr id="6" name="תיבת טקסט 5">
            <a:extLst>
              <a:ext uri="{FF2B5EF4-FFF2-40B4-BE49-F238E27FC236}">
                <a16:creationId xmlns:a16="http://schemas.microsoft.com/office/drawing/2014/main" id="{A08636D3-5DDA-F80B-1269-9C60C577A4C3}"/>
              </a:ext>
            </a:extLst>
          </p:cNvPr>
          <p:cNvSpPr txBox="1"/>
          <p:nvPr/>
        </p:nvSpPr>
        <p:spPr>
          <a:xfrm>
            <a:off x="8827336" y="2916932"/>
            <a:ext cx="490840" cy="369332"/>
          </a:xfrm>
          <a:prstGeom prst="rect">
            <a:avLst/>
          </a:prstGeom>
          <a:noFill/>
        </p:spPr>
        <p:txBody>
          <a:bodyPr wrap="none" rtlCol="1">
            <a:spAutoFit/>
          </a:bodyPr>
          <a:lstStyle/>
          <a:p>
            <a:r>
              <a:rPr lang="en-US" dirty="0"/>
              <a:t>No</a:t>
            </a:r>
            <a:endParaRPr lang="he-IL" dirty="0"/>
          </a:p>
        </p:txBody>
      </p:sp>
      <p:sp>
        <p:nvSpPr>
          <p:cNvPr id="7" name="תיבת טקסט 6">
            <a:extLst>
              <a:ext uri="{FF2B5EF4-FFF2-40B4-BE49-F238E27FC236}">
                <a16:creationId xmlns:a16="http://schemas.microsoft.com/office/drawing/2014/main" id="{4F5A549C-03F6-C7FC-24B1-3CE5F6C0CEAB}"/>
              </a:ext>
            </a:extLst>
          </p:cNvPr>
          <p:cNvSpPr txBox="1"/>
          <p:nvPr/>
        </p:nvSpPr>
        <p:spPr>
          <a:xfrm>
            <a:off x="8829398" y="3264394"/>
            <a:ext cx="1300099" cy="369332"/>
          </a:xfrm>
          <a:prstGeom prst="rect">
            <a:avLst/>
          </a:prstGeom>
          <a:noFill/>
        </p:spPr>
        <p:txBody>
          <a:bodyPr wrap="none" rtlCol="1">
            <a:spAutoFit/>
          </a:bodyPr>
          <a:lstStyle/>
          <a:p>
            <a:r>
              <a:rPr lang="en-US" dirty="0"/>
              <a:t>Don’t know</a:t>
            </a:r>
            <a:endParaRPr lang="he-IL" dirty="0"/>
          </a:p>
        </p:txBody>
      </p:sp>
    </p:spTree>
    <p:extLst>
      <p:ext uri="{BB962C8B-B14F-4D97-AF65-F5344CB8AC3E}">
        <p14:creationId xmlns:p14="http://schemas.microsoft.com/office/powerpoint/2010/main" val="2169382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434" name="Picture 2" descr="Forms response chart. Question title: האם יש לך השכלה אקדמאית באחד מתחומי הספורט והפעילות הגופנית או מדעי הספורט. למשל מורה לחינוך גופני, או פיזיולוג מאמץ וכד'? (סמן X במקום המתאים):. Number of responses: 416 responses.">
            <a:extLst>
              <a:ext uri="{FF2B5EF4-FFF2-40B4-BE49-F238E27FC236}">
                <a16:creationId xmlns:a16="http://schemas.microsoft.com/office/drawing/2014/main" id="{DDC19D72-B28E-328F-9559-F380541DD0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959" r="34664" b="1"/>
          <a:stretch/>
        </p:blipFill>
        <p:spPr bwMode="auto">
          <a:xfrm>
            <a:off x="1411609" y="1769165"/>
            <a:ext cx="9654976" cy="4313583"/>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2D87C512-DA10-B18E-6F2A-171D687C2099}"/>
              </a:ext>
            </a:extLst>
          </p:cNvPr>
          <p:cNvSpPr txBox="1"/>
          <p:nvPr/>
        </p:nvSpPr>
        <p:spPr>
          <a:xfrm>
            <a:off x="1455750" y="415067"/>
            <a:ext cx="9521380" cy="1015663"/>
          </a:xfrm>
          <a:prstGeom prst="rect">
            <a:avLst/>
          </a:prstGeom>
          <a:noFill/>
        </p:spPr>
        <p:txBody>
          <a:bodyPr wrap="square">
            <a:spAutoFit/>
          </a:bodyPr>
          <a:lstStyle/>
          <a:p>
            <a:r>
              <a:rPr lang="he-IL" sz="2000" dirty="0" err="1"/>
              <a:t>Do</a:t>
            </a:r>
            <a:r>
              <a:rPr lang="he-IL" sz="2000" dirty="0"/>
              <a:t> </a:t>
            </a:r>
            <a:r>
              <a:rPr lang="he-IL" sz="2000" dirty="0" err="1"/>
              <a:t>you</a:t>
            </a:r>
            <a:r>
              <a:rPr lang="he-IL" sz="2000" dirty="0"/>
              <a:t> </a:t>
            </a:r>
            <a:r>
              <a:rPr lang="he-IL" sz="2000" dirty="0" err="1"/>
              <a:t>have</a:t>
            </a:r>
            <a:r>
              <a:rPr lang="he-IL" sz="2000" dirty="0"/>
              <a:t> </a:t>
            </a:r>
            <a:r>
              <a:rPr lang="he-IL" sz="2000" dirty="0" err="1"/>
              <a:t>an</a:t>
            </a:r>
            <a:r>
              <a:rPr lang="he-IL" sz="2000" dirty="0"/>
              <a:t> </a:t>
            </a:r>
            <a:r>
              <a:rPr lang="he-IL" sz="2000" dirty="0" err="1"/>
              <a:t>academic</a:t>
            </a:r>
            <a:r>
              <a:rPr lang="he-IL" sz="2000" dirty="0"/>
              <a:t> </a:t>
            </a:r>
            <a:r>
              <a:rPr lang="he-IL" sz="2000" dirty="0" err="1"/>
              <a:t>education</a:t>
            </a:r>
            <a:r>
              <a:rPr lang="he-IL" sz="2000" dirty="0"/>
              <a:t> </a:t>
            </a:r>
            <a:r>
              <a:rPr lang="he-IL" sz="2000" dirty="0" err="1"/>
              <a:t>in</a:t>
            </a:r>
            <a:r>
              <a:rPr lang="he-IL" sz="2000" dirty="0"/>
              <a:t> </a:t>
            </a:r>
            <a:r>
              <a:rPr lang="he-IL" sz="2000" dirty="0" err="1"/>
              <a:t>one</a:t>
            </a:r>
            <a:r>
              <a:rPr lang="he-IL" sz="2000" dirty="0"/>
              <a:t> </a:t>
            </a:r>
            <a:r>
              <a:rPr lang="he-IL" sz="2000" dirty="0" err="1"/>
              <a:t>of</a:t>
            </a:r>
            <a:r>
              <a:rPr lang="he-IL" sz="2000" dirty="0"/>
              <a:t> </a:t>
            </a:r>
            <a:r>
              <a:rPr lang="he-IL" sz="2000" dirty="0" err="1"/>
              <a:t>the</a:t>
            </a:r>
            <a:r>
              <a:rPr lang="he-IL" sz="2000" dirty="0"/>
              <a:t> </a:t>
            </a:r>
            <a:r>
              <a:rPr lang="he-IL" sz="2000" dirty="0" err="1"/>
              <a:t>fields</a:t>
            </a:r>
            <a:r>
              <a:rPr lang="he-IL" sz="2000" dirty="0"/>
              <a:t> </a:t>
            </a:r>
            <a:r>
              <a:rPr lang="he-IL" sz="2000" dirty="0" err="1"/>
              <a:t>of</a:t>
            </a:r>
            <a:r>
              <a:rPr lang="he-IL" sz="2000" dirty="0"/>
              <a:t> </a:t>
            </a:r>
            <a:r>
              <a:rPr lang="he-IL" sz="2000" dirty="0" err="1"/>
              <a:t>sports</a:t>
            </a:r>
            <a:r>
              <a:rPr lang="he-IL" sz="2000" dirty="0"/>
              <a:t> </a:t>
            </a:r>
            <a:r>
              <a:rPr lang="he-IL" sz="2000" dirty="0" err="1"/>
              <a:t>and</a:t>
            </a:r>
            <a:r>
              <a:rPr lang="he-IL" sz="2000" dirty="0"/>
              <a:t> </a:t>
            </a:r>
            <a:r>
              <a:rPr lang="he-IL" sz="2000" dirty="0" err="1"/>
              <a:t>physical</a:t>
            </a:r>
            <a:r>
              <a:rPr lang="he-IL" sz="2000" dirty="0"/>
              <a:t> </a:t>
            </a:r>
            <a:r>
              <a:rPr lang="he-IL" sz="2000" dirty="0" err="1"/>
              <a:t>activity</a:t>
            </a:r>
            <a:r>
              <a:rPr lang="he-IL" sz="2000" dirty="0"/>
              <a:t>, </a:t>
            </a:r>
            <a:r>
              <a:rPr lang="he-IL" sz="2000" dirty="0" err="1"/>
              <a:t>for</a:t>
            </a:r>
            <a:r>
              <a:rPr lang="he-IL" sz="2000" dirty="0"/>
              <a:t> </a:t>
            </a:r>
            <a:r>
              <a:rPr lang="he-IL" sz="2000" dirty="0" err="1"/>
              <a:t>example</a:t>
            </a:r>
            <a:r>
              <a:rPr lang="he-IL" sz="2000" dirty="0"/>
              <a:t> a </a:t>
            </a:r>
            <a:r>
              <a:rPr lang="he-IL" sz="2000" dirty="0" err="1"/>
              <a:t>physical</a:t>
            </a:r>
            <a:r>
              <a:rPr lang="he-IL" sz="2000" dirty="0"/>
              <a:t> </a:t>
            </a:r>
            <a:r>
              <a:rPr lang="he-IL" sz="2000" dirty="0" err="1"/>
              <a:t>education</a:t>
            </a:r>
            <a:r>
              <a:rPr lang="he-IL" sz="2000" dirty="0"/>
              <a:t> </a:t>
            </a:r>
            <a:r>
              <a:rPr lang="he-IL" sz="2000" dirty="0" err="1"/>
              <a:t>teacher</a:t>
            </a:r>
            <a:r>
              <a:rPr lang="he-IL" sz="2000" dirty="0"/>
              <a:t> </a:t>
            </a:r>
            <a:r>
              <a:rPr lang="he-IL" sz="2000" dirty="0" err="1"/>
              <a:t>or</a:t>
            </a:r>
            <a:r>
              <a:rPr lang="he-IL" sz="2000" dirty="0"/>
              <a:t> </a:t>
            </a:r>
            <a:r>
              <a:rPr lang="he-IL" sz="2000" dirty="0" err="1"/>
              <a:t>in</a:t>
            </a:r>
            <a:r>
              <a:rPr lang="he-IL" sz="2000" dirty="0"/>
              <a:t> </a:t>
            </a:r>
            <a:r>
              <a:rPr lang="he-IL" sz="2000" dirty="0" err="1"/>
              <a:t>sports</a:t>
            </a:r>
            <a:r>
              <a:rPr lang="he-IL" sz="2000" dirty="0"/>
              <a:t> </a:t>
            </a:r>
            <a:r>
              <a:rPr lang="he-IL" sz="2000" dirty="0" err="1"/>
              <a:t>science</a:t>
            </a:r>
            <a:r>
              <a:rPr lang="he-IL" sz="2000" dirty="0"/>
              <a:t>, </a:t>
            </a:r>
            <a:r>
              <a:rPr lang="he-IL" sz="2000" dirty="0" err="1"/>
              <a:t>for</a:t>
            </a:r>
            <a:r>
              <a:rPr lang="he-IL" sz="2000" dirty="0"/>
              <a:t> </a:t>
            </a:r>
            <a:r>
              <a:rPr lang="he-IL" sz="2000" dirty="0" err="1"/>
              <a:t>example</a:t>
            </a:r>
            <a:r>
              <a:rPr lang="he-IL" sz="2000" dirty="0"/>
              <a:t>  </a:t>
            </a:r>
            <a:r>
              <a:rPr lang="en-US" sz="2000" dirty="0"/>
              <a:t>Exercise </a:t>
            </a:r>
            <a:r>
              <a:rPr lang="en-US" sz="2000" dirty="0" err="1"/>
              <a:t>Physiolosigy</a:t>
            </a:r>
            <a:r>
              <a:rPr lang="en-US" sz="2000" dirty="0"/>
              <a:t>?</a:t>
            </a:r>
            <a:endParaRPr lang="he-IL" sz="2000" dirty="0"/>
          </a:p>
        </p:txBody>
      </p:sp>
      <p:sp>
        <p:nvSpPr>
          <p:cNvPr id="5" name="תיבת טקסט 4">
            <a:extLst>
              <a:ext uri="{FF2B5EF4-FFF2-40B4-BE49-F238E27FC236}">
                <a16:creationId xmlns:a16="http://schemas.microsoft.com/office/drawing/2014/main" id="{A4B9E264-A695-745F-D78D-B0679F68C148}"/>
              </a:ext>
            </a:extLst>
          </p:cNvPr>
          <p:cNvSpPr txBox="1"/>
          <p:nvPr/>
        </p:nvSpPr>
        <p:spPr>
          <a:xfrm>
            <a:off x="9428373" y="2487769"/>
            <a:ext cx="492892" cy="369332"/>
          </a:xfrm>
          <a:prstGeom prst="rect">
            <a:avLst/>
          </a:prstGeom>
          <a:noFill/>
        </p:spPr>
        <p:txBody>
          <a:bodyPr wrap="none" rtlCol="1">
            <a:spAutoFit/>
          </a:bodyPr>
          <a:lstStyle/>
          <a:p>
            <a:r>
              <a:rPr lang="en-US" dirty="0"/>
              <a:t>Yes</a:t>
            </a:r>
            <a:endParaRPr lang="he-IL" dirty="0"/>
          </a:p>
        </p:txBody>
      </p:sp>
      <p:sp>
        <p:nvSpPr>
          <p:cNvPr id="6" name="תיבת טקסט 5">
            <a:extLst>
              <a:ext uri="{FF2B5EF4-FFF2-40B4-BE49-F238E27FC236}">
                <a16:creationId xmlns:a16="http://schemas.microsoft.com/office/drawing/2014/main" id="{6E3E6EBF-4988-27EB-2FDD-BD716EE2A1B3}"/>
              </a:ext>
            </a:extLst>
          </p:cNvPr>
          <p:cNvSpPr txBox="1"/>
          <p:nvPr/>
        </p:nvSpPr>
        <p:spPr>
          <a:xfrm>
            <a:off x="9438144" y="2716314"/>
            <a:ext cx="490840" cy="369332"/>
          </a:xfrm>
          <a:prstGeom prst="rect">
            <a:avLst/>
          </a:prstGeom>
          <a:noFill/>
        </p:spPr>
        <p:txBody>
          <a:bodyPr wrap="square" rtlCol="1">
            <a:spAutoFit/>
          </a:bodyPr>
          <a:lstStyle/>
          <a:p>
            <a:r>
              <a:rPr lang="en-US" dirty="0"/>
              <a:t>No</a:t>
            </a:r>
            <a:endParaRPr lang="he-IL" dirty="0"/>
          </a:p>
        </p:txBody>
      </p:sp>
    </p:spTree>
    <p:extLst>
      <p:ext uri="{BB962C8B-B14F-4D97-AF65-F5344CB8AC3E}">
        <p14:creationId xmlns:p14="http://schemas.microsoft.com/office/powerpoint/2010/main" val="77238827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descr="Forms response chart. Question title: אם התשובה לשאלה הקודמת היא כן אזי השב בבקשה על השאלה: היכן רכשת את השכלתך?(סמן X במקום המתאים אתה יכול לסמן יותר מתשובה אחת):. Number of responses: 416 responses.">
            <a:extLst>
              <a:ext uri="{FF2B5EF4-FFF2-40B4-BE49-F238E27FC236}">
                <a16:creationId xmlns:a16="http://schemas.microsoft.com/office/drawing/2014/main" id="{167BC889-AFBA-A961-E8B3-44109EBABD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85" t="18515" r="28" b="12236"/>
          <a:stretch/>
        </p:blipFill>
        <p:spPr bwMode="auto">
          <a:xfrm>
            <a:off x="2878149" y="1853648"/>
            <a:ext cx="8218889" cy="4253948"/>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FF02E71F-7624-C7F0-9879-640DF51E5C3C}"/>
              </a:ext>
            </a:extLst>
          </p:cNvPr>
          <p:cNvSpPr txBox="1"/>
          <p:nvPr/>
        </p:nvSpPr>
        <p:spPr>
          <a:xfrm>
            <a:off x="1437575" y="352834"/>
            <a:ext cx="9584932" cy="830997"/>
          </a:xfrm>
          <a:prstGeom prst="rect">
            <a:avLst/>
          </a:prstGeom>
          <a:noFill/>
        </p:spPr>
        <p:txBody>
          <a:bodyPr wrap="square">
            <a:spAutoFit/>
          </a:bodyPr>
          <a:lstStyle/>
          <a:p>
            <a:pPr algn="l"/>
            <a:r>
              <a:rPr lang="en-US" sz="2400" dirty="0"/>
              <a:t>If the answer to the previous question is yes, then please indicate where you </a:t>
            </a:r>
          </a:p>
          <a:p>
            <a:pPr algn="l"/>
            <a:r>
              <a:rPr lang="en-US" sz="2400" dirty="0"/>
              <a:t>acquired your academic education?</a:t>
            </a:r>
            <a:endParaRPr lang="he-IL" sz="2400" dirty="0"/>
          </a:p>
        </p:txBody>
      </p:sp>
      <p:sp>
        <p:nvSpPr>
          <p:cNvPr id="2" name="תיבת טקסט 1">
            <a:extLst>
              <a:ext uri="{FF2B5EF4-FFF2-40B4-BE49-F238E27FC236}">
                <a16:creationId xmlns:a16="http://schemas.microsoft.com/office/drawing/2014/main" id="{7E81FD7A-1118-25CC-5CD7-8913DFC88CE7}"/>
              </a:ext>
            </a:extLst>
          </p:cNvPr>
          <p:cNvSpPr txBox="1"/>
          <p:nvPr/>
        </p:nvSpPr>
        <p:spPr>
          <a:xfrm>
            <a:off x="710615" y="2504661"/>
            <a:ext cx="1750800" cy="369332"/>
          </a:xfrm>
          <a:prstGeom prst="rect">
            <a:avLst/>
          </a:prstGeom>
          <a:noFill/>
        </p:spPr>
        <p:txBody>
          <a:bodyPr wrap="none" rtlCol="1">
            <a:spAutoFit/>
          </a:bodyPr>
          <a:lstStyle/>
          <a:p>
            <a:r>
              <a:rPr lang="en-US" dirty="0"/>
              <a:t>Wingate College</a:t>
            </a:r>
            <a:endParaRPr lang="he-IL" dirty="0"/>
          </a:p>
        </p:txBody>
      </p:sp>
      <p:sp>
        <p:nvSpPr>
          <p:cNvPr id="3" name="תיבת טקסט 2">
            <a:extLst>
              <a:ext uri="{FF2B5EF4-FFF2-40B4-BE49-F238E27FC236}">
                <a16:creationId xmlns:a16="http://schemas.microsoft.com/office/drawing/2014/main" id="{78F642BE-43C3-00A6-8F02-A508A2794917}"/>
              </a:ext>
            </a:extLst>
          </p:cNvPr>
          <p:cNvSpPr txBox="1"/>
          <p:nvPr/>
        </p:nvSpPr>
        <p:spPr>
          <a:xfrm>
            <a:off x="718898" y="3327954"/>
            <a:ext cx="2071977" cy="369332"/>
          </a:xfrm>
          <a:prstGeom prst="rect">
            <a:avLst/>
          </a:prstGeom>
          <a:noFill/>
        </p:spPr>
        <p:txBody>
          <a:bodyPr wrap="none" rtlCol="1">
            <a:spAutoFit/>
          </a:bodyPr>
          <a:lstStyle/>
          <a:p>
            <a:r>
              <a:rPr lang="en-US" dirty="0"/>
              <a:t>Washington College</a:t>
            </a:r>
            <a:endParaRPr lang="he-IL" dirty="0"/>
          </a:p>
        </p:txBody>
      </p:sp>
      <p:sp>
        <p:nvSpPr>
          <p:cNvPr id="5" name="תיבת טקסט 4">
            <a:extLst>
              <a:ext uri="{FF2B5EF4-FFF2-40B4-BE49-F238E27FC236}">
                <a16:creationId xmlns:a16="http://schemas.microsoft.com/office/drawing/2014/main" id="{F8BE4AF9-6A09-D6AA-5513-2C55C1D2DCB2}"/>
              </a:ext>
            </a:extLst>
          </p:cNvPr>
          <p:cNvSpPr txBox="1"/>
          <p:nvPr/>
        </p:nvSpPr>
        <p:spPr>
          <a:xfrm>
            <a:off x="702332" y="2923759"/>
            <a:ext cx="1848583" cy="369332"/>
          </a:xfrm>
          <a:prstGeom prst="rect">
            <a:avLst/>
          </a:prstGeom>
          <a:noFill/>
        </p:spPr>
        <p:txBody>
          <a:bodyPr wrap="none" rtlCol="1">
            <a:spAutoFit/>
          </a:bodyPr>
          <a:lstStyle/>
          <a:p>
            <a:r>
              <a:rPr lang="en-US" dirty="0"/>
              <a:t>Kibbutzim college</a:t>
            </a:r>
            <a:endParaRPr lang="he-IL" dirty="0"/>
          </a:p>
        </p:txBody>
      </p:sp>
      <p:sp>
        <p:nvSpPr>
          <p:cNvPr id="7" name="תיבת טקסט 6">
            <a:extLst>
              <a:ext uri="{FF2B5EF4-FFF2-40B4-BE49-F238E27FC236}">
                <a16:creationId xmlns:a16="http://schemas.microsoft.com/office/drawing/2014/main" id="{2F4B0F73-7760-0842-B880-5FCDE6EDCDE9}"/>
              </a:ext>
            </a:extLst>
          </p:cNvPr>
          <p:cNvSpPr txBox="1"/>
          <p:nvPr/>
        </p:nvSpPr>
        <p:spPr>
          <a:xfrm>
            <a:off x="689069" y="3770249"/>
            <a:ext cx="1479892" cy="369332"/>
          </a:xfrm>
          <a:prstGeom prst="rect">
            <a:avLst/>
          </a:prstGeom>
          <a:noFill/>
        </p:spPr>
        <p:txBody>
          <a:bodyPr wrap="none" rtlCol="1">
            <a:spAutoFit/>
          </a:bodyPr>
          <a:lstStyle/>
          <a:p>
            <a:r>
              <a:rPr lang="en-US" dirty="0" err="1"/>
              <a:t>Ohalo</a:t>
            </a:r>
            <a:r>
              <a:rPr lang="en-US" dirty="0"/>
              <a:t> college</a:t>
            </a:r>
            <a:endParaRPr lang="he-IL" dirty="0"/>
          </a:p>
        </p:txBody>
      </p:sp>
      <p:sp>
        <p:nvSpPr>
          <p:cNvPr id="8" name="תיבת טקסט 7">
            <a:extLst>
              <a:ext uri="{FF2B5EF4-FFF2-40B4-BE49-F238E27FC236}">
                <a16:creationId xmlns:a16="http://schemas.microsoft.com/office/drawing/2014/main" id="{BCD4A127-EC2E-9861-51DA-66494C796104}"/>
              </a:ext>
            </a:extLst>
          </p:cNvPr>
          <p:cNvSpPr txBox="1"/>
          <p:nvPr/>
        </p:nvSpPr>
        <p:spPr>
          <a:xfrm>
            <a:off x="727177" y="4618391"/>
            <a:ext cx="2092432" cy="369332"/>
          </a:xfrm>
          <a:prstGeom prst="rect">
            <a:avLst/>
          </a:prstGeom>
          <a:noFill/>
        </p:spPr>
        <p:txBody>
          <a:bodyPr wrap="none" rtlCol="1">
            <a:spAutoFit/>
          </a:bodyPr>
          <a:lstStyle/>
          <a:p>
            <a:r>
              <a:rPr lang="en-US" dirty="0"/>
              <a:t>A university in Israel</a:t>
            </a:r>
            <a:endParaRPr lang="he-IL" dirty="0"/>
          </a:p>
        </p:txBody>
      </p:sp>
      <p:sp>
        <p:nvSpPr>
          <p:cNvPr id="9" name="תיבת טקסט 8">
            <a:extLst>
              <a:ext uri="{FF2B5EF4-FFF2-40B4-BE49-F238E27FC236}">
                <a16:creationId xmlns:a16="http://schemas.microsoft.com/office/drawing/2014/main" id="{CFCE626C-D9D1-9FC8-3710-97158E6D5B8A}"/>
              </a:ext>
            </a:extLst>
          </p:cNvPr>
          <p:cNvSpPr txBox="1"/>
          <p:nvPr/>
        </p:nvSpPr>
        <p:spPr>
          <a:xfrm>
            <a:off x="720548" y="4209231"/>
            <a:ext cx="1238224" cy="369332"/>
          </a:xfrm>
          <a:prstGeom prst="rect">
            <a:avLst/>
          </a:prstGeom>
          <a:noFill/>
        </p:spPr>
        <p:txBody>
          <a:bodyPr wrap="none" rtlCol="1">
            <a:spAutoFit/>
          </a:bodyPr>
          <a:lstStyle/>
          <a:p>
            <a:r>
              <a:rPr lang="en-US" dirty="0"/>
              <a:t>Kay college</a:t>
            </a:r>
            <a:endParaRPr lang="he-IL" dirty="0"/>
          </a:p>
        </p:txBody>
      </p:sp>
      <p:sp>
        <p:nvSpPr>
          <p:cNvPr id="10" name="תיבת טקסט 9">
            <a:extLst>
              <a:ext uri="{FF2B5EF4-FFF2-40B4-BE49-F238E27FC236}">
                <a16:creationId xmlns:a16="http://schemas.microsoft.com/office/drawing/2014/main" id="{861BB984-00DF-8217-3532-D8FDAF9A86D6}"/>
              </a:ext>
            </a:extLst>
          </p:cNvPr>
          <p:cNvSpPr txBox="1"/>
          <p:nvPr/>
        </p:nvSpPr>
        <p:spPr>
          <a:xfrm>
            <a:off x="748714" y="5047431"/>
            <a:ext cx="2056332" cy="369332"/>
          </a:xfrm>
          <a:prstGeom prst="rect">
            <a:avLst/>
          </a:prstGeom>
          <a:noFill/>
        </p:spPr>
        <p:txBody>
          <a:bodyPr wrap="none" rtlCol="1">
            <a:spAutoFit/>
          </a:bodyPr>
          <a:lstStyle/>
          <a:p>
            <a:r>
              <a:rPr lang="en-US" dirty="0"/>
              <a:t>Uni. College Abroad</a:t>
            </a:r>
            <a:endParaRPr lang="he-IL" dirty="0"/>
          </a:p>
        </p:txBody>
      </p:sp>
      <p:sp>
        <p:nvSpPr>
          <p:cNvPr id="11" name="תיבת טקסט 10">
            <a:extLst>
              <a:ext uri="{FF2B5EF4-FFF2-40B4-BE49-F238E27FC236}">
                <a16:creationId xmlns:a16="http://schemas.microsoft.com/office/drawing/2014/main" id="{B5829056-E1BE-07F2-978D-20ABD91DB926}"/>
              </a:ext>
            </a:extLst>
          </p:cNvPr>
          <p:cNvSpPr txBox="1"/>
          <p:nvPr/>
        </p:nvSpPr>
        <p:spPr>
          <a:xfrm>
            <a:off x="747051" y="5422038"/>
            <a:ext cx="1779654" cy="369332"/>
          </a:xfrm>
          <a:prstGeom prst="rect">
            <a:avLst/>
          </a:prstGeom>
          <a:noFill/>
        </p:spPr>
        <p:txBody>
          <a:bodyPr wrap="none" rtlCol="1">
            <a:spAutoFit/>
          </a:bodyPr>
          <a:lstStyle/>
          <a:p>
            <a:r>
              <a:rPr lang="en-US" dirty="0"/>
              <a:t>Other institution</a:t>
            </a:r>
            <a:endParaRPr lang="he-IL" dirty="0"/>
          </a:p>
        </p:txBody>
      </p:sp>
    </p:spTree>
    <p:extLst>
      <p:ext uri="{BB962C8B-B14F-4D97-AF65-F5344CB8AC3E}">
        <p14:creationId xmlns:p14="http://schemas.microsoft.com/office/powerpoint/2010/main" val="684751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orms response chart. Question title: האם אתה חבר כיום בארגון / איגוד מאמנים ?. Number of responses: 416 responses.">
            <a:extLst>
              <a:ext uri="{FF2B5EF4-FFF2-40B4-BE49-F238E27FC236}">
                <a16:creationId xmlns:a16="http://schemas.microsoft.com/office/drawing/2014/main" id="{4A37CC78-26C5-28BE-CFDB-75B4022639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8" t="14440"/>
          <a:stretch/>
        </p:blipFill>
        <p:spPr bwMode="auto">
          <a:xfrm>
            <a:off x="88776" y="1553592"/>
            <a:ext cx="12103223" cy="4772597"/>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7EE4D471-A9CF-A98E-96AE-BD6621DF8131}"/>
              </a:ext>
            </a:extLst>
          </p:cNvPr>
          <p:cNvSpPr txBox="1"/>
          <p:nvPr/>
        </p:nvSpPr>
        <p:spPr>
          <a:xfrm>
            <a:off x="10457896" y="4261282"/>
            <a:ext cx="455574" cy="369332"/>
          </a:xfrm>
          <a:prstGeom prst="rect">
            <a:avLst/>
          </a:prstGeom>
          <a:noFill/>
        </p:spPr>
        <p:txBody>
          <a:bodyPr wrap="none" rtlCol="1">
            <a:spAutoFit/>
          </a:bodyPr>
          <a:lstStyle/>
          <a:p>
            <a:r>
              <a:rPr lang="en-US" dirty="0"/>
              <a:t>No</a:t>
            </a:r>
            <a:endParaRPr lang="he-IL" dirty="0"/>
          </a:p>
        </p:txBody>
      </p:sp>
      <p:sp>
        <p:nvSpPr>
          <p:cNvPr id="7" name="תיבת טקסט 6">
            <a:extLst>
              <a:ext uri="{FF2B5EF4-FFF2-40B4-BE49-F238E27FC236}">
                <a16:creationId xmlns:a16="http://schemas.microsoft.com/office/drawing/2014/main" id="{2133AF34-7491-BAC6-0ABB-9E92F4680AE8}"/>
              </a:ext>
            </a:extLst>
          </p:cNvPr>
          <p:cNvSpPr txBox="1"/>
          <p:nvPr/>
        </p:nvSpPr>
        <p:spPr>
          <a:xfrm>
            <a:off x="6764775" y="2583402"/>
            <a:ext cx="485518" cy="369332"/>
          </a:xfrm>
          <a:prstGeom prst="rect">
            <a:avLst/>
          </a:prstGeom>
          <a:noFill/>
        </p:spPr>
        <p:txBody>
          <a:bodyPr wrap="none" rtlCol="1">
            <a:spAutoFit/>
          </a:bodyPr>
          <a:lstStyle/>
          <a:p>
            <a:r>
              <a:rPr lang="en-US" dirty="0"/>
              <a:t>Yes</a:t>
            </a:r>
            <a:endParaRPr lang="he-IL" dirty="0"/>
          </a:p>
        </p:txBody>
      </p:sp>
      <p:sp>
        <p:nvSpPr>
          <p:cNvPr id="3" name="תיבת טקסט 2">
            <a:extLst>
              <a:ext uri="{FF2B5EF4-FFF2-40B4-BE49-F238E27FC236}">
                <a16:creationId xmlns:a16="http://schemas.microsoft.com/office/drawing/2014/main" id="{1E6A1882-F571-DCC9-8A35-F650683A7794}"/>
              </a:ext>
            </a:extLst>
          </p:cNvPr>
          <p:cNvSpPr txBox="1"/>
          <p:nvPr/>
        </p:nvSpPr>
        <p:spPr>
          <a:xfrm>
            <a:off x="3050345" y="736781"/>
            <a:ext cx="6744668" cy="461665"/>
          </a:xfrm>
          <a:prstGeom prst="rect">
            <a:avLst/>
          </a:prstGeom>
          <a:noFill/>
        </p:spPr>
        <p:txBody>
          <a:bodyPr wrap="square">
            <a:spAutoFit/>
          </a:bodyPr>
          <a:lstStyle/>
          <a:p>
            <a:r>
              <a:rPr lang="he-IL" sz="2400" dirty="0" err="1"/>
              <a:t>Are</a:t>
            </a:r>
            <a:r>
              <a:rPr lang="he-IL" sz="2400" dirty="0"/>
              <a:t> </a:t>
            </a:r>
            <a:r>
              <a:rPr lang="he-IL" sz="2400" dirty="0" err="1"/>
              <a:t>you</a:t>
            </a:r>
            <a:r>
              <a:rPr lang="he-IL" sz="2400" dirty="0"/>
              <a:t> a </a:t>
            </a:r>
            <a:r>
              <a:rPr lang="he-IL" sz="2400" dirty="0" err="1"/>
              <a:t>member</a:t>
            </a:r>
            <a:r>
              <a:rPr lang="he-IL" sz="2400" dirty="0"/>
              <a:t> </a:t>
            </a:r>
            <a:r>
              <a:rPr lang="he-IL" sz="2400" dirty="0" err="1"/>
              <a:t>of</a:t>
            </a:r>
            <a:r>
              <a:rPr lang="he-IL" sz="2400" dirty="0"/>
              <a:t> a </a:t>
            </a:r>
            <a:r>
              <a:rPr lang="he-IL" sz="2400" dirty="0" err="1"/>
              <a:t>coaches</a:t>
            </a:r>
            <a:r>
              <a:rPr lang="he-IL" sz="2400" dirty="0"/>
              <a:t> </a:t>
            </a:r>
            <a:r>
              <a:rPr lang="he-IL" sz="2400" dirty="0" err="1"/>
              <a:t>association</a:t>
            </a:r>
            <a:r>
              <a:rPr lang="he-IL" sz="2400" dirty="0"/>
              <a:t> </a:t>
            </a:r>
            <a:r>
              <a:rPr lang="he-IL" sz="2400" dirty="0" err="1"/>
              <a:t>today</a:t>
            </a:r>
            <a:r>
              <a:rPr lang="he-IL" sz="2400" dirty="0"/>
              <a:t>?</a:t>
            </a:r>
          </a:p>
        </p:txBody>
      </p:sp>
    </p:spTree>
    <p:extLst>
      <p:ext uri="{BB962C8B-B14F-4D97-AF65-F5344CB8AC3E}">
        <p14:creationId xmlns:p14="http://schemas.microsoft.com/office/powerpoint/2010/main" val="2944658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orms response chart. Question title: היה ואינך חבר כיום באיגוד/ארגון מאמנים ומדריכים, האם  תצטרף לאיגוד המאמנים הישראלי ותהיה מוכן לשלם דמי חבר על מנת להיות שותף באיגוד מקצועי  שבין מטרותיו העיקריות:                           א. לקדם את מעמדם וזכויותיהם של המאמנים והמדריכים בישראל, כדי שלכל מאמן/מדריך יהיה הסכם עבודה.                                                                                          ב. להגן על מאמנים ומדריכים בעת פיטורין.                                    ג. להעשיר את הידע של מאמנים ומדריכים בשיתוף ארגוני הספורט, ולהיות קשוב לצרכיהם .                                                                    ד. להוקיר את עבודתם של מאמנים ומדריכים.                              ה. לסייע למאמנים ולמדריכים במציאת מקום עבודה.                 (סמן X במקום המתאים):. Number of responses: 416 responses.">
            <a:extLst>
              <a:ext uri="{FF2B5EF4-FFF2-40B4-BE49-F238E27FC236}">
                <a16:creationId xmlns:a16="http://schemas.microsoft.com/office/drawing/2014/main" id="{3B8CBDBD-4C7F-C022-85D3-D61330C1D3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6" t="22633" r="34247" b="-21851"/>
          <a:stretch/>
        </p:blipFill>
        <p:spPr bwMode="auto">
          <a:xfrm>
            <a:off x="1425526" y="1838739"/>
            <a:ext cx="9616848" cy="5575443"/>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AE63C01C-7601-C951-B24F-9B5956ED279A}"/>
              </a:ext>
            </a:extLst>
          </p:cNvPr>
          <p:cNvSpPr txBox="1"/>
          <p:nvPr/>
        </p:nvSpPr>
        <p:spPr>
          <a:xfrm>
            <a:off x="1425526" y="682189"/>
            <a:ext cx="9669194" cy="1015663"/>
          </a:xfrm>
          <a:prstGeom prst="rect">
            <a:avLst/>
          </a:prstGeom>
          <a:noFill/>
        </p:spPr>
        <p:txBody>
          <a:bodyPr wrap="square">
            <a:spAutoFit/>
          </a:bodyPr>
          <a:lstStyle/>
          <a:p>
            <a:r>
              <a:rPr lang="he-IL" sz="2000" dirty="0" err="1"/>
              <a:t>Were</a:t>
            </a:r>
            <a:r>
              <a:rPr lang="he-IL" sz="2000" dirty="0"/>
              <a:t> </a:t>
            </a:r>
            <a:r>
              <a:rPr lang="he-IL" sz="2000" dirty="0" err="1"/>
              <a:t>you</a:t>
            </a:r>
            <a:r>
              <a:rPr lang="he-IL" sz="2000" dirty="0"/>
              <a:t> </a:t>
            </a:r>
            <a:r>
              <a:rPr lang="he-IL" sz="2000" dirty="0" err="1"/>
              <a:t>or</a:t>
            </a:r>
            <a:r>
              <a:rPr lang="he-IL" sz="2000" dirty="0"/>
              <a:t> </a:t>
            </a:r>
            <a:r>
              <a:rPr lang="he-IL" sz="2000" dirty="0" err="1"/>
              <a:t>are</a:t>
            </a:r>
            <a:r>
              <a:rPr lang="he-IL" sz="2000" dirty="0"/>
              <a:t> </a:t>
            </a:r>
            <a:r>
              <a:rPr lang="he-IL" sz="2000" dirty="0" err="1"/>
              <a:t>you</a:t>
            </a:r>
            <a:r>
              <a:rPr lang="he-IL" sz="2000" dirty="0"/>
              <a:t> </a:t>
            </a:r>
            <a:r>
              <a:rPr lang="he-IL" sz="2000" dirty="0" err="1"/>
              <a:t>not</a:t>
            </a:r>
            <a:r>
              <a:rPr lang="he-IL" sz="2000" dirty="0"/>
              <a:t> </a:t>
            </a:r>
            <a:r>
              <a:rPr lang="he-IL" sz="2000" dirty="0" err="1"/>
              <a:t>currently</a:t>
            </a:r>
            <a:r>
              <a:rPr lang="he-IL" sz="2000" dirty="0"/>
              <a:t> a </a:t>
            </a:r>
            <a:r>
              <a:rPr lang="he-IL" sz="2000" dirty="0" err="1"/>
              <a:t>member</a:t>
            </a:r>
            <a:r>
              <a:rPr lang="he-IL" sz="2000" dirty="0"/>
              <a:t> </a:t>
            </a:r>
            <a:r>
              <a:rPr lang="he-IL" sz="2000" dirty="0" err="1"/>
              <a:t>of</a:t>
            </a:r>
            <a:r>
              <a:rPr lang="he-IL" sz="2000" dirty="0"/>
              <a:t> </a:t>
            </a:r>
            <a:r>
              <a:rPr lang="he-IL" sz="2000" dirty="0" err="1"/>
              <a:t>an</a:t>
            </a:r>
            <a:r>
              <a:rPr lang="he-IL" sz="2000" dirty="0"/>
              <a:t> </a:t>
            </a:r>
            <a:r>
              <a:rPr lang="he-IL" sz="2000" dirty="0" err="1"/>
              <a:t>association</a:t>
            </a:r>
            <a:r>
              <a:rPr lang="he-IL" sz="2000" dirty="0"/>
              <a:t>/</a:t>
            </a:r>
            <a:r>
              <a:rPr lang="he-IL" sz="2000" dirty="0" err="1"/>
              <a:t>organization</a:t>
            </a:r>
            <a:r>
              <a:rPr lang="he-IL" sz="2000" dirty="0"/>
              <a:t> </a:t>
            </a:r>
            <a:r>
              <a:rPr lang="he-IL" sz="2000" dirty="0" err="1"/>
              <a:t>of</a:t>
            </a:r>
            <a:r>
              <a:rPr lang="he-IL" sz="2000" dirty="0"/>
              <a:t> </a:t>
            </a:r>
            <a:r>
              <a:rPr lang="he-IL" sz="2000" dirty="0" err="1"/>
              <a:t>coaches</a:t>
            </a:r>
            <a:r>
              <a:rPr lang="he-IL" sz="2000" dirty="0"/>
              <a:t> </a:t>
            </a:r>
            <a:r>
              <a:rPr lang="he-IL" sz="2000" dirty="0" err="1"/>
              <a:t>and</a:t>
            </a:r>
            <a:r>
              <a:rPr lang="he-IL" sz="2000" dirty="0"/>
              <a:t> </a:t>
            </a:r>
            <a:r>
              <a:rPr lang="he-IL" sz="2000" dirty="0" err="1"/>
              <a:t>instructors</a:t>
            </a:r>
            <a:r>
              <a:rPr lang="he-IL" sz="2000" dirty="0"/>
              <a:t>? </a:t>
            </a:r>
            <a:r>
              <a:rPr lang="he-IL" sz="2000" dirty="0" err="1"/>
              <a:t>Would</a:t>
            </a:r>
            <a:r>
              <a:rPr lang="he-IL" sz="2000" dirty="0"/>
              <a:t> </a:t>
            </a:r>
            <a:r>
              <a:rPr lang="he-IL" sz="2000" dirty="0" err="1"/>
              <a:t>you</a:t>
            </a:r>
            <a:r>
              <a:rPr lang="he-IL" sz="2000" dirty="0"/>
              <a:t> </a:t>
            </a:r>
            <a:r>
              <a:rPr lang="he-IL" sz="2000" dirty="0" err="1"/>
              <a:t>join</a:t>
            </a:r>
            <a:r>
              <a:rPr lang="he-IL" sz="2000" dirty="0"/>
              <a:t> </a:t>
            </a:r>
            <a:r>
              <a:rPr lang="he-IL" sz="2000" dirty="0" err="1"/>
              <a:t>the</a:t>
            </a:r>
            <a:r>
              <a:rPr lang="he-IL" sz="2000" dirty="0"/>
              <a:t> </a:t>
            </a:r>
            <a:r>
              <a:rPr lang="he-IL" sz="2000" dirty="0" err="1"/>
              <a:t>Israeli</a:t>
            </a:r>
            <a:r>
              <a:rPr lang="he-IL" sz="2000" dirty="0"/>
              <a:t> </a:t>
            </a:r>
            <a:r>
              <a:rPr lang="he-IL" sz="2000" dirty="0" err="1"/>
              <a:t>Coaches</a:t>
            </a:r>
            <a:r>
              <a:rPr lang="he-IL" sz="2000" dirty="0"/>
              <a:t> </a:t>
            </a:r>
            <a:r>
              <a:rPr lang="he-IL" sz="2000" dirty="0" err="1"/>
              <a:t>Association</a:t>
            </a:r>
            <a:r>
              <a:rPr lang="he-IL" sz="2000" dirty="0"/>
              <a:t> </a:t>
            </a:r>
            <a:r>
              <a:rPr lang="he-IL" sz="2000" dirty="0" err="1"/>
              <a:t>and</a:t>
            </a:r>
            <a:r>
              <a:rPr lang="he-IL" sz="2000" dirty="0"/>
              <a:t> </a:t>
            </a:r>
            <a:r>
              <a:rPr lang="he-IL" sz="2000" dirty="0" err="1"/>
              <a:t>would</a:t>
            </a:r>
            <a:r>
              <a:rPr lang="he-IL" sz="2000" dirty="0"/>
              <a:t> </a:t>
            </a:r>
            <a:r>
              <a:rPr lang="he-IL" sz="2000" dirty="0" err="1"/>
              <a:t>you</a:t>
            </a:r>
            <a:r>
              <a:rPr lang="he-IL" sz="2000" dirty="0"/>
              <a:t> </a:t>
            </a:r>
            <a:r>
              <a:rPr lang="he-IL" sz="2000" dirty="0" err="1"/>
              <a:t>be</a:t>
            </a:r>
            <a:r>
              <a:rPr lang="he-IL" sz="2000" dirty="0"/>
              <a:t> </a:t>
            </a:r>
            <a:r>
              <a:rPr lang="he-IL" sz="2000" dirty="0" err="1"/>
              <a:t>willing</a:t>
            </a:r>
            <a:r>
              <a:rPr lang="he-IL" sz="2000" dirty="0"/>
              <a:t> </a:t>
            </a:r>
            <a:r>
              <a:rPr lang="he-IL" sz="2000" dirty="0" err="1"/>
              <a:t>to</a:t>
            </a:r>
            <a:r>
              <a:rPr lang="he-IL" sz="2000" dirty="0"/>
              <a:t> </a:t>
            </a:r>
            <a:r>
              <a:rPr lang="he-IL" sz="2000" dirty="0" err="1"/>
              <a:t>pay</a:t>
            </a:r>
            <a:r>
              <a:rPr lang="he-IL" sz="2000" dirty="0"/>
              <a:t> </a:t>
            </a:r>
            <a:r>
              <a:rPr lang="he-IL" sz="2000" dirty="0" err="1"/>
              <a:t>membership</a:t>
            </a:r>
            <a:r>
              <a:rPr lang="he-IL" sz="2000" dirty="0"/>
              <a:t> </a:t>
            </a:r>
            <a:r>
              <a:rPr lang="he-IL" sz="2000" dirty="0" err="1"/>
              <a:t>fees</a:t>
            </a:r>
            <a:r>
              <a:rPr lang="he-IL" sz="2000" dirty="0"/>
              <a:t> </a:t>
            </a:r>
            <a:r>
              <a:rPr lang="he-IL" sz="2000" dirty="0" err="1"/>
              <a:t>in</a:t>
            </a:r>
            <a:r>
              <a:rPr lang="he-IL" sz="2000" dirty="0"/>
              <a:t> </a:t>
            </a:r>
            <a:r>
              <a:rPr lang="he-IL" sz="2000" dirty="0" err="1"/>
              <a:t>order</a:t>
            </a:r>
            <a:r>
              <a:rPr lang="he-IL" sz="2000" dirty="0"/>
              <a:t> </a:t>
            </a:r>
            <a:r>
              <a:rPr lang="he-IL" sz="2000" dirty="0" err="1"/>
              <a:t>to</a:t>
            </a:r>
            <a:r>
              <a:rPr lang="he-IL" sz="2000" dirty="0"/>
              <a:t> </a:t>
            </a:r>
            <a:r>
              <a:rPr lang="he-IL" sz="2000" dirty="0" err="1"/>
              <a:t>be</a:t>
            </a:r>
            <a:r>
              <a:rPr lang="he-IL" sz="2000" dirty="0"/>
              <a:t> a </a:t>
            </a:r>
            <a:r>
              <a:rPr lang="en-US" sz="2000" dirty="0"/>
              <a:t>member</a:t>
            </a:r>
            <a:r>
              <a:rPr lang="he-IL" sz="2000" dirty="0"/>
              <a:t> </a:t>
            </a:r>
            <a:r>
              <a:rPr lang="he-IL" sz="2000" dirty="0" err="1"/>
              <a:t>in</a:t>
            </a:r>
            <a:r>
              <a:rPr lang="he-IL" sz="2000" dirty="0"/>
              <a:t> a </a:t>
            </a:r>
            <a:r>
              <a:rPr lang="he-IL" sz="2000" dirty="0" err="1"/>
              <a:t>professional</a:t>
            </a:r>
            <a:r>
              <a:rPr lang="he-IL" sz="2000" dirty="0"/>
              <a:t> </a:t>
            </a:r>
            <a:r>
              <a:rPr lang="he-IL" sz="2000" dirty="0" err="1"/>
              <a:t>association</a:t>
            </a:r>
            <a:r>
              <a:rPr lang="he-IL" sz="2000" dirty="0"/>
              <a:t>?</a:t>
            </a:r>
          </a:p>
        </p:txBody>
      </p:sp>
      <p:sp>
        <p:nvSpPr>
          <p:cNvPr id="5" name="תיבת טקסט 4">
            <a:extLst>
              <a:ext uri="{FF2B5EF4-FFF2-40B4-BE49-F238E27FC236}">
                <a16:creationId xmlns:a16="http://schemas.microsoft.com/office/drawing/2014/main" id="{824A8653-DE56-41AC-FE50-4ABD27041B2E}"/>
              </a:ext>
            </a:extLst>
          </p:cNvPr>
          <p:cNvSpPr txBox="1"/>
          <p:nvPr/>
        </p:nvSpPr>
        <p:spPr>
          <a:xfrm>
            <a:off x="6213231" y="3770142"/>
            <a:ext cx="184731" cy="369332"/>
          </a:xfrm>
          <a:prstGeom prst="rect">
            <a:avLst/>
          </a:prstGeom>
          <a:noFill/>
        </p:spPr>
        <p:txBody>
          <a:bodyPr wrap="none" rtlCol="1">
            <a:spAutoFit/>
          </a:bodyPr>
          <a:lstStyle/>
          <a:p>
            <a:endParaRPr lang="he-IL" dirty="0"/>
          </a:p>
        </p:txBody>
      </p:sp>
      <p:sp>
        <p:nvSpPr>
          <p:cNvPr id="6" name="תיבת טקסט 5">
            <a:extLst>
              <a:ext uri="{FF2B5EF4-FFF2-40B4-BE49-F238E27FC236}">
                <a16:creationId xmlns:a16="http://schemas.microsoft.com/office/drawing/2014/main" id="{73CC8211-4885-D4F2-0527-1ECA081BEBC4}"/>
              </a:ext>
            </a:extLst>
          </p:cNvPr>
          <p:cNvSpPr txBox="1"/>
          <p:nvPr/>
        </p:nvSpPr>
        <p:spPr>
          <a:xfrm>
            <a:off x="8861857" y="2494875"/>
            <a:ext cx="492892" cy="369332"/>
          </a:xfrm>
          <a:prstGeom prst="rect">
            <a:avLst/>
          </a:prstGeom>
          <a:noFill/>
        </p:spPr>
        <p:txBody>
          <a:bodyPr wrap="none" rtlCol="1">
            <a:spAutoFit/>
          </a:bodyPr>
          <a:lstStyle/>
          <a:p>
            <a:r>
              <a:rPr lang="en-US" dirty="0"/>
              <a:t>Yes</a:t>
            </a:r>
            <a:endParaRPr lang="he-IL" dirty="0"/>
          </a:p>
        </p:txBody>
      </p:sp>
      <p:sp>
        <p:nvSpPr>
          <p:cNvPr id="7" name="תיבת טקסט 6">
            <a:extLst>
              <a:ext uri="{FF2B5EF4-FFF2-40B4-BE49-F238E27FC236}">
                <a16:creationId xmlns:a16="http://schemas.microsoft.com/office/drawing/2014/main" id="{171F51C3-D016-A30C-E2C1-0F1541E5B777}"/>
              </a:ext>
            </a:extLst>
          </p:cNvPr>
          <p:cNvSpPr txBox="1"/>
          <p:nvPr/>
        </p:nvSpPr>
        <p:spPr>
          <a:xfrm>
            <a:off x="8904520" y="2794047"/>
            <a:ext cx="490840" cy="369332"/>
          </a:xfrm>
          <a:prstGeom prst="rect">
            <a:avLst/>
          </a:prstGeom>
          <a:noFill/>
        </p:spPr>
        <p:txBody>
          <a:bodyPr wrap="none" rtlCol="1">
            <a:spAutoFit/>
          </a:bodyPr>
          <a:lstStyle/>
          <a:p>
            <a:r>
              <a:rPr lang="en-US" dirty="0"/>
              <a:t>No</a:t>
            </a:r>
            <a:endParaRPr lang="he-IL" dirty="0"/>
          </a:p>
        </p:txBody>
      </p:sp>
      <p:sp>
        <p:nvSpPr>
          <p:cNvPr id="8" name="תיבת טקסט 7">
            <a:extLst>
              <a:ext uri="{FF2B5EF4-FFF2-40B4-BE49-F238E27FC236}">
                <a16:creationId xmlns:a16="http://schemas.microsoft.com/office/drawing/2014/main" id="{1E111164-178A-0AB6-CCCF-B5F6474061AA}"/>
              </a:ext>
            </a:extLst>
          </p:cNvPr>
          <p:cNvSpPr txBox="1"/>
          <p:nvPr/>
        </p:nvSpPr>
        <p:spPr>
          <a:xfrm>
            <a:off x="8897491" y="3126039"/>
            <a:ext cx="1780231" cy="369332"/>
          </a:xfrm>
          <a:prstGeom prst="rect">
            <a:avLst/>
          </a:prstGeom>
          <a:noFill/>
        </p:spPr>
        <p:txBody>
          <a:bodyPr wrap="none" rtlCol="1">
            <a:spAutoFit/>
          </a:bodyPr>
          <a:lstStyle/>
          <a:p>
            <a:r>
              <a:rPr lang="en-US" dirty="0"/>
              <a:t>Didn’t decide yet</a:t>
            </a:r>
            <a:endParaRPr lang="he-IL" dirty="0"/>
          </a:p>
        </p:txBody>
      </p:sp>
    </p:spTree>
    <p:extLst>
      <p:ext uri="{BB962C8B-B14F-4D97-AF65-F5344CB8AC3E}">
        <p14:creationId xmlns:p14="http://schemas.microsoft.com/office/powerpoint/2010/main" val="290815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Forms response chart. Question title: אם  תשובתך לשאלה הקודמת היא &quot;כן&quot; , אזי השב בבקשה לשאלה&quot; כמה כסף לדעתך צריך האיגוד לגבות עבור דמי חבר לשנה ? (סמן X במקום המתאים לתשובתך):. Number of responses: 416 responses.">
            <a:extLst>
              <a:ext uri="{FF2B5EF4-FFF2-40B4-BE49-F238E27FC236}">
                <a16:creationId xmlns:a16="http://schemas.microsoft.com/office/drawing/2014/main" id="{B5465F0A-3F04-FE2A-57FF-957D048066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0" t="26455" r="34539" b="-1"/>
          <a:stretch/>
        </p:blipFill>
        <p:spPr bwMode="auto">
          <a:xfrm>
            <a:off x="1371600" y="1843710"/>
            <a:ext cx="9760225" cy="4348184"/>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748E3797-A757-E2FE-D2EA-5AC81217D882}"/>
              </a:ext>
            </a:extLst>
          </p:cNvPr>
          <p:cNvSpPr txBox="1"/>
          <p:nvPr/>
        </p:nvSpPr>
        <p:spPr>
          <a:xfrm>
            <a:off x="1158240" y="666106"/>
            <a:ext cx="10424159" cy="707886"/>
          </a:xfrm>
          <a:prstGeom prst="rect">
            <a:avLst/>
          </a:prstGeom>
          <a:noFill/>
        </p:spPr>
        <p:txBody>
          <a:bodyPr wrap="square">
            <a:spAutoFit/>
          </a:bodyPr>
          <a:lstStyle/>
          <a:p>
            <a:r>
              <a:rPr lang="he-IL" sz="2000" dirty="0" err="1"/>
              <a:t>If</a:t>
            </a:r>
            <a:r>
              <a:rPr lang="he-IL" sz="2000" dirty="0"/>
              <a:t> </a:t>
            </a:r>
            <a:r>
              <a:rPr lang="he-IL" sz="2000" dirty="0" err="1"/>
              <a:t>your</a:t>
            </a:r>
            <a:r>
              <a:rPr lang="he-IL" sz="2000" dirty="0"/>
              <a:t> </a:t>
            </a:r>
            <a:r>
              <a:rPr lang="he-IL" sz="2000" dirty="0" err="1"/>
              <a:t>answer</a:t>
            </a:r>
            <a:r>
              <a:rPr lang="he-IL" sz="2000" dirty="0"/>
              <a:t> </a:t>
            </a:r>
            <a:r>
              <a:rPr lang="he-IL" sz="2000" dirty="0" err="1"/>
              <a:t>to</a:t>
            </a:r>
            <a:r>
              <a:rPr lang="he-IL" sz="2000" dirty="0"/>
              <a:t> </a:t>
            </a:r>
            <a:r>
              <a:rPr lang="he-IL" sz="2000" dirty="0" err="1"/>
              <a:t>the</a:t>
            </a:r>
            <a:r>
              <a:rPr lang="he-IL" sz="2000" dirty="0"/>
              <a:t> </a:t>
            </a:r>
            <a:r>
              <a:rPr lang="he-IL" sz="2000" dirty="0" err="1"/>
              <a:t>previous</a:t>
            </a:r>
            <a:r>
              <a:rPr lang="he-IL" sz="2000" dirty="0"/>
              <a:t> </a:t>
            </a:r>
            <a:r>
              <a:rPr lang="he-IL" sz="2000" dirty="0" err="1"/>
              <a:t>question</a:t>
            </a:r>
            <a:r>
              <a:rPr lang="he-IL" sz="2000" dirty="0"/>
              <a:t> </a:t>
            </a:r>
            <a:r>
              <a:rPr lang="he-IL" sz="2000" dirty="0" err="1"/>
              <a:t>is</a:t>
            </a:r>
            <a:r>
              <a:rPr lang="he-IL" sz="2000" dirty="0"/>
              <a:t> "</a:t>
            </a:r>
            <a:r>
              <a:rPr lang="he-IL" sz="2000" dirty="0" err="1"/>
              <a:t>yes</a:t>
            </a:r>
            <a:r>
              <a:rPr lang="he-IL" sz="2000" dirty="0"/>
              <a:t>", </a:t>
            </a:r>
            <a:r>
              <a:rPr lang="he-IL" sz="2000" dirty="0" err="1"/>
              <a:t>then</a:t>
            </a:r>
            <a:r>
              <a:rPr lang="he-IL" sz="2000" dirty="0"/>
              <a:t> </a:t>
            </a:r>
            <a:r>
              <a:rPr lang="he-IL" sz="2000" dirty="0" err="1"/>
              <a:t>please</a:t>
            </a:r>
            <a:r>
              <a:rPr lang="he-IL" sz="2000" dirty="0"/>
              <a:t> </a:t>
            </a:r>
            <a:r>
              <a:rPr lang="he-IL" sz="2000" dirty="0" err="1"/>
              <a:t>answer</a:t>
            </a:r>
            <a:r>
              <a:rPr lang="he-IL" sz="2000" dirty="0"/>
              <a:t> </a:t>
            </a:r>
            <a:r>
              <a:rPr lang="he-IL" sz="2000" dirty="0" err="1"/>
              <a:t>the</a:t>
            </a:r>
            <a:r>
              <a:rPr lang="he-IL" sz="2000" dirty="0"/>
              <a:t> </a:t>
            </a:r>
            <a:r>
              <a:rPr lang="he-IL" sz="2000" dirty="0" err="1"/>
              <a:t>question</a:t>
            </a:r>
            <a:r>
              <a:rPr lang="he-IL" sz="2000" dirty="0"/>
              <a:t> </a:t>
            </a:r>
            <a:r>
              <a:rPr lang="he-IL" sz="2000" dirty="0" err="1"/>
              <a:t>how</a:t>
            </a:r>
            <a:r>
              <a:rPr lang="he-IL" sz="2000" dirty="0"/>
              <a:t> </a:t>
            </a:r>
            <a:r>
              <a:rPr lang="he-IL" sz="2000" dirty="0" err="1"/>
              <a:t>much</a:t>
            </a:r>
            <a:r>
              <a:rPr lang="he-IL" sz="2000" dirty="0"/>
              <a:t> </a:t>
            </a:r>
            <a:r>
              <a:rPr lang="he-IL" sz="2000" dirty="0" err="1"/>
              <a:t>money</a:t>
            </a:r>
            <a:r>
              <a:rPr lang="he-IL" sz="2000" dirty="0"/>
              <a:t> </a:t>
            </a:r>
            <a:r>
              <a:rPr lang="he-IL" sz="2000" dirty="0" err="1"/>
              <a:t>do</a:t>
            </a:r>
            <a:r>
              <a:rPr lang="he-IL" sz="2000" dirty="0"/>
              <a:t> </a:t>
            </a:r>
            <a:r>
              <a:rPr lang="he-IL" sz="2000" dirty="0" err="1"/>
              <a:t>you</a:t>
            </a:r>
            <a:r>
              <a:rPr lang="he-IL" sz="2000" dirty="0"/>
              <a:t> </a:t>
            </a:r>
            <a:r>
              <a:rPr lang="he-IL" sz="2000" dirty="0" err="1"/>
              <a:t>think</a:t>
            </a:r>
            <a:r>
              <a:rPr lang="he-IL" sz="2000" dirty="0"/>
              <a:t> </a:t>
            </a:r>
            <a:r>
              <a:rPr lang="he-IL" sz="2000" dirty="0" err="1"/>
              <a:t>the</a:t>
            </a:r>
            <a:r>
              <a:rPr lang="he-IL" sz="2000" dirty="0"/>
              <a:t> </a:t>
            </a:r>
            <a:r>
              <a:rPr lang="en-US" sz="2000" dirty="0"/>
              <a:t>Association</a:t>
            </a:r>
            <a:r>
              <a:rPr lang="he-IL" sz="2000" dirty="0"/>
              <a:t> </a:t>
            </a:r>
            <a:r>
              <a:rPr lang="he-IL" sz="2000" dirty="0" err="1"/>
              <a:t>should</a:t>
            </a:r>
            <a:r>
              <a:rPr lang="he-IL" sz="2000" dirty="0"/>
              <a:t> </a:t>
            </a:r>
            <a:r>
              <a:rPr lang="he-IL" sz="2000" dirty="0" err="1"/>
              <a:t>charge</a:t>
            </a:r>
            <a:r>
              <a:rPr lang="he-IL" sz="2000" dirty="0"/>
              <a:t> </a:t>
            </a:r>
            <a:r>
              <a:rPr lang="he-IL" sz="2000" dirty="0" err="1"/>
              <a:t>for</a:t>
            </a:r>
            <a:r>
              <a:rPr lang="he-IL" sz="2000" dirty="0"/>
              <a:t> </a:t>
            </a:r>
            <a:r>
              <a:rPr lang="he-IL" sz="2000" dirty="0" err="1"/>
              <a:t>annual</a:t>
            </a:r>
            <a:r>
              <a:rPr lang="he-IL" sz="2000" dirty="0"/>
              <a:t> </a:t>
            </a:r>
            <a:r>
              <a:rPr lang="he-IL" sz="2000" dirty="0" err="1"/>
              <a:t>membership</a:t>
            </a:r>
            <a:r>
              <a:rPr lang="he-IL" sz="2000" dirty="0"/>
              <a:t> </a:t>
            </a:r>
            <a:r>
              <a:rPr lang="he-IL" sz="2000" dirty="0" err="1"/>
              <a:t>fees</a:t>
            </a:r>
            <a:r>
              <a:rPr lang="he-IL" sz="2000" dirty="0"/>
              <a:t>?</a:t>
            </a:r>
          </a:p>
        </p:txBody>
      </p:sp>
      <p:sp>
        <p:nvSpPr>
          <p:cNvPr id="5" name="תיבת טקסט 4">
            <a:extLst>
              <a:ext uri="{FF2B5EF4-FFF2-40B4-BE49-F238E27FC236}">
                <a16:creationId xmlns:a16="http://schemas.microsoft.com/office/drawing/2014/main" id="{BEB2B69B-4F76-D79E-B95B-54D20DBF7EE9}"/>
              </a:ext>
            </a:extLst>
          </p:cNvPr>
          <p:cNvSpPr txBox="1"/>
          <p:nvPr/>
        </p:nvSpPr>
        <p:spPr>
          <a:xfrm>
            <a:off x="7976020" y="2331720"/>
            <a:ext cx="2344103" cy="369332"/>
          </a:xfrm>
          <a:prstGeom prst="rect">
            <a:avLst/>
          </a:prstGeom>
          <a:noFill/>
        </p:spPr>
        <p:txBody>
          <a:bodyPr wrap="none" rtlCol="1">
            <a:spAutoFit/>
          </a:bodyPr>
          <a:lstStyle/>
          <a:p>
            <a:r>
              <a:rPr lang="en-US" dirty="0"/>
              <a:t>No more than 120 NIS</a:t>
            </a:r>
            <a:endParaRPr lang="he-IL" dirty="0"/>
          </a:p>
        </p:txBody>
      </p:sp>
      <p:sp>
        <p:nvSpPr>
          <p:cNvPr id="6" name="תיבת טקסט 5">
            <a:extLst>
              <a:ext uri="{FF2B5EF4-FFF2-40B4-BE49-F238E27FC236}">
                <a16:creationId xmlns:a16="http://schemas.microsoft.com/office/drawing/2014/main" id="{73627B5C-D0EC-777E-3354-C94583D3E17F}"/>
              </a:ext>
            </a:extLst>
          </p:cNvPr>
          <p:cNvSpPr txBox="1"/>
          <p:nvPr/>
        </p:nvSpPr>
        <p:spPr>
          <a:xfrm>
            <a:off x="8007339" y="2667838"/>
            <a:ext cx="2536464" cy="369332"/>
          </a:xfrm>
          <a:prstGeom prst="rect">
            <a:avLst/>
          </a:prstGeom>
          <a:noFill/>
        </p:spPr>
        <p:txBody>
          <a:bodyPr wrap="none" rtlCol="1">
            <a:spAutoFit/>
          </a:bodyPr>
          <a:lstStyle/>
          <a:p>
            <a:r>
              <a:rPr lang="en-US" dirty="0"/>
              <a:t>Between 120 – 150NIS   </a:t>
            </a:r>
            <a:endParaRPr lang="he-IL" dirty="0"/>
          </a:p>
        </p:txBody>
      </p:sp>
      <p:sp>
        <p:nvSpPr>
          <p:cNvPr id="7" name="תיבת טקסט 6">
            <a:extLst>
              <a:ext uri="{FF2B5EF4-FFF2-40B4-BE49-F238E27FC236}">
                <a16:creationId xmlns:a16="http://schemas.microsoft.com/office/drawing/2014/main" id="{5AB32B31-6069-E342-AADB-8368DE1B9F4E}"/>
              </a:ext>
            </a:extLst>
          </p:cNvPr>
          <p:cNvSpPr txBox="1"/>
          <p:nvPr/>
        </p:nvSpPr>
        <p:spPr>
          <a:xfrm>
            <a:off x="8019356" y="3032372"/>
            <a:ext cx="2472343" cy="369332"/>
          </a:xfrm>
          <a:prstGeom prst="rect">
            <a:avLst/>
          </a:prstGeom>
          <a:noFill/>
        </p:spPr>
        <p:txBody>
          <a:bodyPr wrap="none" rtlCol="1">
            <a:spAutoFit/>
          </a:bodyPr>
          <a:lstStyle/>
          <a:p>
            <a:r>
              <a:rPr lang="en-US" dirty="0"/>
              <a:t>Between 150 – 180 NIS </a:t>
            </a:r>
            <a:endParaRPr lang="he-IL" dirty="0"/>
          </a:p>
        </p:txBody>
      </p:sp>
      <p:sp>
        <p:nvSpPr>
          <p:cNvPr id="8" name="תיבת טקסט 7">
            <a:extLst>
              <a:ext uri="{FF2B5EF4-FFF2-40B4-BE49-F238E27FC236}">
                <a16:creationId xmlns:a16="http://schemas.microsoft.com/office/drawing/2014/main" id="{96CD0AC4-A1A4-9DBA-DD88-B9B47BDD4095}"/>
              </a:ext>
            </a:extLst>
          </p:cNvPr>
          <p:cNvSpPr txBox="1"/>
          <p:nvPr/>
        </p:nvSpPr>
        <p:spPr>
          <a:xfrm>
            <a:off x="8069039" y="3386307"/>
            <a:ext cx="2536464" cy="369332"/>
          </a:xfrm>
          <a:prstGeom prst="rect">
            <a:avLst/>
          </a:prstGeom>
          <a:noFill/>
        </p:spPr>
        <p:txBody>
          <a:bodyPr wrap="square" rtlCol="1">
            <a:spAutoFit/>
          </a:bodyPr>
          <a:lstStyle/>
          <a:p>
            <a:r>
              <a:rPr lang="en-US" dirty="0"/>
              <a:t>Between 180 – 200 NIS </a:t>
            </a:r>
            <a:endParaRPr lang="he-IL" dirty="0"/>
          </a:p>
        </p:txBody>
      </p:sp>
      <p:sp>
        <p:nvSpPr>
          <p:cNvPr id="10" name="תיבת טקסט 9">
            <a:extLst>
              <a:ext uri="{FF2B5EF4-FFF2-40B4-BE49-F238E27FC236}">
                <a16:creationId xmlns:a16="http://schemas.microsoft.com/office/drawing/2014/main" id="{C205BE97-C045-78E1-9CD6-89AD39C99D99}"/>
              </a:ext>
            </a:extLst>
          </p:cNvPr>
          <p:cNvSpPr txBox="1"/>
          <p:nvPr/>
        </p:nvSpPr>
        <p:spPr>
          <a:xfrm>
            <a:off x="8081605" y="3704994"/>
            <a:ext cx="2028085" cy="369332"/>
          </a:xfrm>
          <a:prstGeom prst="rect">
            <a:avLst/>
          </a:prstGeom>
          <a:noFill/>
        </p:spPr>
        <p:txBody>
          <a:bodyPr wrap="square" rtlCol="1">
            <a:spAutoFit/>
          </a:bodyPr>
          <a:lstStyle/>
          <a:p>
            <a:r>
              <a:rPr lang="en-US" dirty="0"/>
              <a:t>More than 200 NIS </a:t>
            </a:r>
            <a:endParaRPr lang="he-IL" dirty="0"/>
          </a:p>
        </p:txBody>
      </p:sp>
    </p:spTree>
    <p:extLst>
      <p:ext uri="{BB962C8B-B14F-4D97-AF65-F5344CB8AC3E}">
        <p14:creationId xmlns:p14="http://schemas.microsoft.com/office/powerpoint/2010/main" val="2399105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descr="Forms response chart. Question title: דרג בבקשה עד כמה פגעה מגיפת הקורונה  בפרנסתך.  (הקף בעיגול סביב התשובה המתאימה לך ביותר 1 כלל לא 5 מאד ). Number of responses: 240 responses.">
            <a:extLst>
              <a:ext uri="{FF2B5EF4-FFF2-40B4-BE49-F238E27FC236}">
                <a16:creationId xmlns:a16="http://schemas.microsoft.com/office/drawing/2014/main" id="{3B66BA56-B0E3-BDE0-A225-452DCB2DDD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5" t="18428"/>
          <a:stretch/>
        </p:blipFill>
        <p:spPr bwMode="auto">
          <a:xfrm>
            <a:off x="0" y="1811046"/>
            <a:ext cx="12192000" cy="4954865"/>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B4ABCAE7-1F3B-2CEE-5BC2-C3E7211E35C4}"/>
              </a:ext>
            </a:extLst>
          </p:cNvPr>
          <p:cNvSpPr txBox="1"/>
          <p:nvPr/>
        </p:nvSpPr>
        <p:spPr>
          <a:xfrm>
            <a:off x="1388012" y="1020310"/>
            <a:ext cx="9209650" cy="707886"/>
          </a:xfrm>
          <a:prstGeom prst="rect">
            <a:avLst/>
          </a:prstGeom>
          <a:noFill/>
        </p:spPr>
        <p:txBody>
          <a:bodyPr wrap="square">
            <a:spAutoFit/>
          </a:bodyPr>
          <a:lstStyle/>
          <a:p>
            <a:r>
              <a:rPr lang="he-IL" sz="2000" dirty="0" err="1"/>
              <a:t>Please</a:t>
            </a:r>
            <a:r>
              <a:rPr lang="he-IL" sz="2000" dirty="0"/>
              <a:t> </a:t>
            </a:r>
            <a:r>
              <a:rPr lang="he-IL" sz="2000" dirty="0" err="1"/>
              <a:t>rate</a:t>
            </a:r>
            <a:r>
              <a:rPr lang="he-IL" sz="2000" dirty="0"/>
              <a:t> </a:t>
            </a:r>
            <a:r>
              <a:rPr lang="he-IL" sz="2000" dirty="0" err="1"/>
              <a:t>how</a:t>
            </a:r>
            <a:r>
              <a:rPr lang="he-IL" sz="2000" dirty="0"/>
              <a:t> </a:t>
            </a:r>
            <a:r>
              <a:rPr lang="he-IL" sz="2000" dirty="0" err="1"/>
              <a:t>much</a:t>
            </a:r>
            <a:r>
              <a:rPr lang="he-IL" sz="2000" dirty="0"/>
              <a:t> </a:t>
            </a:r>
            <a:r>
              <a:rPr lang="he-IL" sz="2000" dirty="0" err="1"/>
              <a:t>has</a:t>
            </a:r>
            <a:r>
              <a:rPr lang="he-IL" sz="2000" dirty="0"/>
              <a:t> </a:t>
            </a:r>
            <a:r>
              <a:rPr lang="he-IL" sz="2000" dirty="0" err="1"/>
              <a:t>the</a:t>
            </a:r>
            <a:r>
              <a:rPr lang="he-IL" sz="2000" dirty="0"/>
              <a:t> </a:t>
            </a:r>
            <a:r>
              <a:rPr lang="en-US" sz="2000" dirty="0"/>
              <a:t>Covid – 19 pandemic</a:t>
            </a:r>
            <a:r>
              <a:rPr lang="he-IL" sz="2000" dirty="0"/>
              <a:t> </a:t>
            </a:r>
            <a:r>
              <a:rPr lang="he-IL" sz="2000" dirty="0" err="1"/>
              <a:t>affected</a:t>
            </a:r>
            <a:r>
              <a:rPr lang="he-IL" sz="2000" dirty="0"/>
              <a:t> </a:t>
            </a:r>
            <a:r>
              <a:rPr lang="he-IL" sz="2000" dirty="0" err="1"/>
              <a:t>your</a:t>
            </a:r>
            <a:r>
              <a:rPr lang="he-IL" sz="2000" dirty="0"/>
              <a:t> </a:t>
            </a:r>
            <a:r>
              <a:rPr lang="he-IL" sz="2000" dirty="0" err="1"/>
              <a:t>livelihood</a:t>
            </a:r>
            <a:endParaRPr lang="he-IL" sz="2000" dirty="0"/>
          </a:p>
          <a:p>
            <a:r>
              <a:rPr lang="en-US" sz="2000" dirty="0"/>
              <a:t>Very little – 1,  Very much - 5</a:t>
            </a:r>
            <a:endParaRPr lang="he-IL" sz="2000" dirty="0"/>
          </a:p>
        </p:txBody>
      </p:sp>
    </p:spTree>
    <p:extLst>
      <p:ext uri="{BB962C8B-B14F-4D97-AF65-F5344CB8AC3E}">
        <p14:creationId xmlns:p14="http://schemas.microsoft.com/office/powerpoint/2010/main" val="2781789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 descr="Forms response chart. Question title: במידה והכנסתך  נפגעה בעת המגיפה האם זכית לפיצוי  כספי? (סמן X במקום המתאים). Number of responses: 218 responses.">
            <a:extLst>
              <a:ext uri="{FF2B5EF4-FFF2-40B4-BE49-F238E27FC236}">
                <a16:creationId xmlns:a16="http://schemas.microsoft.com/office/drawing/2014/main" id="{7B67CF2E-5E49-A96C-C5FC-E8E5A2BE3D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4" t="14144" r="34458"/>
          <a:stretch/>
        </p:blipFill>
        <p:spPr bwMode="auto">
          <a:xfrm>
            <a:off x="1391478" y="1846312"/>
            <a:ext cx="9670774" cy="4271224"/>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3D5E4E01-057E-CE00-108B-5D8E5DE47B6F}"/>
              </a:ext>
            </a:extLst>
          </p:cNvPr>
          <p:cNvSpPr txBox="1"/>
          <p:nvPr/>
        </p:nvSpPr>
        <p:spPr>
          <a:xfrm>
            <a:off x="8925357" y="2599082"/>
            <a:ext cx="1873526" cy="369332"/>
          </a:xfrm>
          <a:prstGeom prst="rect">
            <a:avLst/>
          </a:prstGeom>
          <a:noFill/>
        </p:spPr>
        <p:txBody>
          <a:bodyPr wrap="square" rtlCol="1">
            <a:spAutoFit/>
          </a:bodyPr>
          <a:lstStyle/>
          <a:p>
            <a:r>
              <a:rPr lang="en-US" dirty="0"/>
              <a:t>Yes</a:t>
            </a:r>
            <a:endParaRPr lang="he-IL" dirty="0"/>
          </a:p>
        </p:txBody>
      </p:sp>
      <p:sp>
        <p:nvSpPr>
          <p:cNvPr id="4" name="תיבת טקסט 3">
            <a:extLst>
              <a:ext uri="{FF2B5EF4-FFF2-40B4-BE49-F238E27FC236}">
                <a16:creationId xmlns:a16="http://schemas.microsoft.com/office/drawing/2014/main" id="{FC752812-548E-1D26-7788-2278AFC0B1D0}"/>
              </a:ext>
            </a:extLst>
          </p:cNvPr>
          <p:cNvSpPr txBox="1"/>
          <p:nvPr/>
        </p:nvSpPr>
        <p:spPr>
          <a:xfrm>
            <a:off x="8941923" y="3231869"/>
            <a:ext cx="1891750" cy="369332"/>
          </a:xfrm>
          <a:prstGeom prst="rect">
            <a:avLst/>
          </a:prstGeom>
          <a:noFill/>
        </p:spPr>
        <p:txBody>
          <a:bodyPr wrap="square" rtlCol="1">
            <a:spAutoFit/>
          </a:bodyPr>
          <a:lstStyle/>
          <a:p>
            <a:r>
              <a:rPr lang="en-US" dirty="0"/>
              <a:t>Partially</a:t>
            </a:r>
            <a:endParaRPr lang="he-IL" dirty="0"/>
          </a:p>
        </p:txBody>
      </p:sp>
      <p:sp>
        <p:nvSpPr>
          <p:cNvPr id="5" name="תיבת טקסט 4">
            <a:extLst>
              <a:ext uri="{FF2B5EF4-FFF2-40B4-BE49-F238E27FC236}">
                <a16:creationId xmlns:a16="http://schemas.microsoft.com/office/drawing/2014/main" id="{1C6581D1-2CBF-7236-99B1-38965C6DBE42}"/>
              </a:ext>
            </a:extLst>
          </p:cNvPr>
          <p:cNvSpPr txBox="1"/>
          <p:nvPr/>
        </p:nvSpPr>
        <p:spPr>
          <a:xfrm>
            <a:off x="8960147" y="2922100"/>
            <a:ext cx="1873526" cy="369332"/>
          </a:xfrm>
          <a:prstGeom prst="rect">
            <a:avLst/>
          </a:prstGeom>
          <a:noFill/>
        </p:spPr>
        <p:txBody>
          <a:bodyPr wrap="square" rtlCol="1">
            <a:spAutoFit/>
          </a:bodyPr>
          <a:lstStyle/>
          <a:p>
            <a:r>
              <a:rPr lang="en-US" dirty="0"/>
              <a:t>No</a:t>
            </a:r>
            <a:endParaRPr lang="he-IL" dirty="0"/>
          </a:p>
        </p:txBody>
      </p:sp>
      <p:sp>
        <p:nvSpPr>
          <p:cNvPr id="7" name="תיבת טקסט 6">
            <a:extLst>
              <a:ext uri="{FF2B5EF4-FFF2-40B4-BE49-F238E27FC236}">
                <a16:creationId xmlns:a16="http://schemas.microsoft.com/office/drawing/2014/main" id="{42F099C1-A29D-6BBD-CEDB-84BD7AAA2044}"/>
              </a:ext>
            </a:extLst>
          </p:cNvPr>
          <p:cNvSpPr txBox="1"/>
          <p:nvPr/>
        </p:nvSpPr>
        <p:spPr>
          <a:xfrm>
            <a:off x="1490870" y="546493"/>
            <a:ext cx="9621078" cy="830997"/>
          </a:xfrm>
          <a:prstGeom prst="rect">
            <a:avLst/>
          </a:prstGeom>
          <a:noFill/>
        </p:spPr>
        <p:txBody>
          <a:bodyPr wrap="square">
            <a:spAutoFit/>
          </a:bodyPr>
          <a:lstStyle/>
          <a:p>
            <a:r>
              <a:rPr lang="he-IL" sz="2400" dirty="0" err="1"/>
              <a:t>If</a:t>
            </a:r>
            <a:r>
              <a:rPr lang="he-IL" sz="2400" dirty="0"/>
              <a:t> </a:t>
            </a:r>
            <a:r>
              <a:rPr lang="he-IL" sz="2400" dirty="0" err="1"/>
              <a:t>your</a:t>
            </a:r>
            <a:r>
              <a:rPr lang="he-IL" sz="2400" dirty="0"/>
              <a:t> </a:t>
            </a:r>
            <a:r>
              <a:rPr lang="he-IL" sz="2400" dirty="0" err="1"/>
              <a:t>income</a:t>
            </a:r>
            <a:r>
              <a:rPr lang="he-IL" sz="2400" dirty="0"/>
              <a:t> </a:t>
            </a:r>
            <a:r>
              <a:rPr lang="he-IL" sz="2400" dirty="0" err="1"/>
              <a:t>was</a:t>
            </a:r>
            <a:r>
              <a:rPr lang="he-IL" sz="2400" dirty="0"/>
              <a:t> </a:t>
            </a:r>
            <a:r>
              <a:rPr lang="he-IL" sz="2400" dirty="0" err="1"/>
              <a:t>damaged</a:t>
            </a:r>
            <a:r>
              <a:rPr lang="he-IL" sz="2400" dirty="0"/>
              <a:t> </a:t>
            </a:r>
            <a:r>
              <a:rPr lang="he-IL" sz="2400" dirty="0" err="1"/>
              <a:t>as</a:t>
            </a:r>
            <a:r>
              <a:rPr lang="he-IL" sz="2400" dirty="0"/>
              <a:t> a </a:t>
            </a:r>
            <a:r>
              <a:rPr lang="he-IL" sz="2400" dirty="0" err="1"/>
              <a:t>result</a:t>
            </a:r>
            <a:r>
              <a:rPr lang="he-IL" sz="2400" dirty="0"/>
              <a:t> </a:t>
            </a:r>
            <a:r>
              <a:rPr lang="he-IL" sz="2400" dirty="0" err="1"/>
              <a:t>of</a:t>
            </a:r>
            <a:r>
              <a:rPr lang="he-IL" sz="2400" dirty="0"/>
              <a:t> </a:t>
            </a:r>
            <a:r>
              <a:rPr lang="he-IL" sz="2400" dirty="0" err="1"/>
              <a:t>the</a:t>
            </a:r>
            <a:r>
              <a:rPr lang="he-IL" sz="2400" dirty="0"/>
              <a:t> </a:t>
            </a:r>
            <a:r>
              <a:rPr lang="he-IL" sz="2400" dirty="0" err="1"/>
              <a:t>coronavirus</a:t>
            </a:r>
            <a:r>
              <a:rPr lang="he-IL" sz="2400" dirty="0"/>
              <a:t> </a:t>
            </a:r>
            <a:r>
              <a:rPr lang="en-US" sz="2400" dirty="0"/>
              <a:t>pandemic</a:t>
            </a:r>
            <a:r>
              <a:rPr lang="he-IL" sz="2400" dirty="0"/>
              <a:t>, </a:t>
            </a:r>
            <a:r>
              <a:rPr lang="he-IL" sz="2400" dirty="0" err="1"/>
              <a:t>did</a:t>
            </a:r>
            <a:r>
              <a:rPr lang="he-IL" sz="2400" dirty="0"/>
              <a:t> </a:t>
            </a:r>
            <a:r>
              <a:rPr lang="he-IL" sz="2400" dirty="0" err="1"/>
              <a:t>you</a:t>
            </a:r>
            <a:r>
              <a:rPr lang="he-IL" sz="2400" dirty="0"/>
              <a:t> </a:t>
            </a:r>
            <a:r>
              <a:rPr lang="he-IL" sz="2400" dirty="0" err="1"/>
              <a:t>receive</a:t>
            </a:r>
            <a:r>
              <a:rPr lang="he-IL" sz="2400" dirty="0"/>
              <a:t> </a:t>
            </a:r>
            <a:r>
              <a:rPr lang="he-IL" sz="2400" dirty="0" err="1"/>
              <a:t>financial</a:t>
            </a:r>
            <a:r>
              <a:rPr lang="he-IL" sz="2400" dirty="0"/>
              <a:t> </a:t>
            </a:r>
            <a:r>
              <a:rPr lang="he-IL" sz="2400" dirty="0" err="1"/>
              <a:t>compensation</a:t>
            </a:r>
            <a:r>
              <a:rPr lang="he-IL" sz="2400" dirty="0"/>
              <a:t>?</a:t>
            </a:r>
          </a:p>
        </p:txBody>
      </p:sp>
    </p:spTree>
    <p:extLst>
      <p:ext uri="{BB962C8B-B14F-4D97-AF65-F5344CB8AC3E}">
        <p14:creationId xmlns:p14="http://schemas.microsoft.com/office/powerpoint/2010/main" val="75591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CF02B192-3B66-9406-32D7-1B97977581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5316" y="698967"/>
            <a:ext cx="6139724" cy="784261"/>
          </a:xfrm>
          <a:prstGeom prst="rect">
            <a:avLst/>
          </a:prstGeom>
          <a:noFill/>
        </p:spPr>
      </p:pic>
      <p:sp>
        <p:nvSpPr>
          <p:cNvPr id="9" name="תיבת טקסט 8">
            <a:extLst>
              <a:ext uri="{FF2B5EF4-FFF2-40B4-BE49-F238E27FC236}">
                <a16:creationId xmlns:a16="http://schemas.microsoft.com/office/drawing/2014/main" id="{CCDBA986-DF2E-6817-5878-64AF67CDF9A7}"/>
              </a:ext>
            </a:extLst>
          </p:cNvPr>
          <p:cNvSpPr txBox="1"/>
          <p:nvPr/>
        </p:nvSpPr>
        <p:spPr>
          <a:xfrm>
            <a:off x="3931920" y="4145280"/>
            <a:ext cx="4012893" cy="646331"/>
          </a:xfrm>
          <a:prstGeom prst="rect">
            <a:avLst/>
          </a:prstGeom>
          <a:noFill/>
        </p:spPr>
        <p:txBody>
          <a:bodyPr wrap="none" rtlCol="1">
            <a:spAutoFit/>
          </a:bodyPr>
          <a:lstStyle/>
          <a:p>
            <a:r>
              <a:rPr lang="en-US" sz="3600" dirty="0"/>
              <a:t>Established: 6.5.2021</a:t>
            </a:r>
            <a:endParaRPr lang="he-IL" sz="3600" dirty="0"/>
          </a:p>
        </p:txBody>
      </p:sp>
      <p:sp>
        <p:nvSpPr>
          <p:cNvPr id="11" name="תיבת טקסט 10">
            <a:extLst>
              <a:ext uri="{FF2B5EF4-FFF2-40B4-BE49-F238E27FC236}">
                <a16:creationId xmlns:a16="http://schemas.microsoft.com/office/drawing/2014/main" id="{30021164-04C3-2085-8F89-B9FE6B0BA90F}"/>
              </a:ext>
            </a:extLst>
          </p:cNvPr>
          <p:cNvSpPr txBox="1"/>
          <p:nvPr/>
        </p:nvSpPr>
        <p:spPr>
          <a:xfrm>
            <a:off x="919370" y="2047855"/>
            <a:ext cx="10788926" cy="954107"/>
          </a:xfrm>
          <a:prstGeom prst="rect">
            <a:avLst/>
          </a:prstGeom>
          <a:noFill/>
        </p:spPr>
        <p:txBody>
          <a:bodyPr wrap="square">
            <a:spAutoFit/>
          </a:bodyPr>
          <a:lstStyle/>
          <a:p>
            <a:r>
              <a:rPr lang="en-US" sz="2800" dirty="0"/>
              <a:t>THE ASSOCIATION FOR ADVANCEMENT OF THE STATUS AND RIGHTS OF COACHES IN SPORTS AND PHYSICAL TRAINING(R.A.)</a:t>
            </a:r>
            <a:endParaRPr lang="he-IL" sz="2800" dirty="0"/>
          </a:p>
        </p:txBody>
      </p:sp>
      <p:sp>
        <p:nvSpPr>
          <p:cNvPr id="12" name="תיבת טקסט 11">
            <a:extLst>
              <a:ext uri="{FF2B5EF4-FFF2-40B4-BE49-F238E27FC236}">
                <a16:creationId xmlns:a16="http://schemas.microsoft.com/office/drawing/2014/main" id="{D7846CE7-6612-4C43-961E-135FEFF4F201}"/>
              </a:ext>
            </a:extLst>
          </p:cNvPr>
          <p:cNvSpPr txBox="1"/>
          <p:nvPr/>
        </p:nvSpPr>
        <p:spPr>
          <a:xfrm>
            <a:off x="4984957" y="5333017"/>
            <a:ext cx="2684517" cy="461665"/>
          </a:xfrm>
          <a:prstGeom prst="rect">
            <a:avLst/>
          </a:prstGeom>
          <a:noFill/>
        </p:spPr>
        <p:txBody>
          <a:bodyPr wrap="none" rtlCol="1">
            <a:spAutoFit/>
          </a:bodyPr>
          <a:lstStyle/>
          <a:p>
            <a:r>
              <a:rPr lang="en-US" sz="2400" dirty="0">
                <a:solidFill>
                  <a:schemeClr val="accent6"/>
                </a:solidFill>
                <a:hlinkClick r:id="rId3">
                  <a:extLst>
                    <a:ext uri="{A12FA001-AC4F-418D-AE19-62706E023703}">
                      <ahyp:hlinkClr xmlns:ahyp="http://schemas.microsoft.com/office/drawing/2018/hyperlinkcolor" val="tx"/>
                    </a:ext>
                  </a:extLst>
                </a:hlinkClick>
              </a:rPr>
              <a:t>www.meamnim,org</a:t>
            </a:r>
            <a:r>
              <a:rPr lang="en-US" sz="2400" dirty="0">
                <a:solidFill>
                  <a:schemeClr val="accent6"/>
                </a:solidFill>
              </a:rPr>
              <a:t> </a:t>
            </a:r>
            <a:endParaRPr lang="he-IL" sz="2400" dirty="0">
              <a:solidFill>
                <a:schemeClr val="accent6"/>
              </a:solidFill>
            </a:endParaRPr>
          </a:p>
        </p:txBody>
      </p:sp>
    </p:spTree>
    <p:extLst>
      <p:ext uri="{BB962C8B-B14F-4D97-AF65-F5344CB8AC3E}">
        <p14:creationId xmlns:p14="http://schemas.microsoft.com/office/powerpoint/2010/main" val="3057196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4" name="Picture 4" descr="Forms response chart. Question title: האם היקף עבודתך היום  חזר להיקפו טרם פרצה המגיפה? (סמן X במקום המתאים). Number of responses: 237 responses.">
            <a:extLst>
              <a:ext uri="{FF2B5EF4-FFF2-40B4-BE49-F238E27FC236}">
                <a16:creationId xmlns:a16="http://schemas.microsoft.com/office/drawing/2014/main" id="{3808B282-AF73-4975-5DA9-54B46F0807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7" t="16475" r="34718" b="-1"/>
          <a:stretch/>
        </p:blipFill>
        <p:spPr bwMode="auto">
          <a:xfrm>
            <a:off x="1396447" y="1823830"/>
            <a:ext cx="9660836" cy="4303644"/>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65E6EC89-8B94-0185-B89C-65AC33A8B2B9}"/>
              </a:ext>
            </a:extLst>
          </p:cNvPr>
          <p:cNvSpPr txBox="1"/>
          <p:nvPr/>
        </p:nvSpPr>
        <p:spPr>
          <a:xfrm>
            <a:off x="1445875" y="443869"/>
            <a:ext cx="9660836" cy="830997"/>
          </a:xfrm>
          <a:prstGeom prst="rect">
            <a:avLst/>
          </a:prstGeom>
          <a:noFill/>
        </p:spPr>
        <p:txBody>
          <a:bodyPr wrap="square" rtlCol="1">
            <a:spAutoFit/>
          </a:bodyPr>
          <a:lstStyle/>
          <a:p>
            <a:pPr algn="l"/>
            <a:r>
              <a:rPr lang="en-US" sz="2400" dirty="0"/>
              <a:t>Has the scope of your work today returned to its scope before the outbreak of  the pandemic?</a:t>
            </a:r>
            <a:endParaRPr lang="he-IL" sz="2400" dirty="0"/>
          </a:p>
        </p:txBody>
      </p:sp>
      <p:sp>
        <p:nvSpPr>
          <p:cNvPr id="4" name="תיבת טקסט 3">
            <a:extLst>
              <a:ext uri="{FF2B5EF4-FFF2-40B4-BE49-F238E27FC236}">
                <a16:creationId xmlns:a16="http://schemas.microsoft.com/office/drawing/2014/main" id="{CF8702DC-8E99-55B2-E557-D45758A914B8}"/>
              </a:ext>
            </a:extLst>
          </p:cNvPr>
          <p:cNvSpPr txBox="1"/>
          <p:nvPr/>
        </p:nvSpPr>
        <p:spPr>
          <a:xfrm>
            <a:off x="7875112" y="3730488"/>
            <a:ext cx="4479234" cy="369332"/>
          </a:xfrm>
          <a:prstGeom prst="rect">
            <a:avLst/>
          </a:prstGeom>
          <a:noFill/>
        </p:spPr>
        <p:txBody>
          <a:bodyPr wrap="square" rtlCol="1">
            <a:spAutoFit/>
          </a:bodyPr>
          <a:lstStyle/>
          <a:p>
            <a:r>
              <a:rPr lang="en-US" dirty="0"/>
              <a:t>Have not returned yet to work</a:t>
            </a:r>
            <a:endParaRPr lang="he-IL" dirty="0"/>
          </a:p>
        </p:txBody>
      </p:sp>
      <p:sp>
        <p:nvSpPr>
          <p:cNvPr id="5" name="תיבת טקסט 4">
            <a:extLst>
              <a:ext uri="{FF2B5EF4-FFF2-40B4-BE49-F238E27FC236}">
                <a16:creationId xmlns:a16="http://schemas.microsoft.com/office/drawing/2014/main" id="{5BBBCD76-D8AD-7D0F-EF8E-E1D0CDCDD98F}"/>
              </a:ext>
            </a:extLst>
          </p:cNvPr>
          <p:cNvSpPr txBox="1"/>
          <p:nvPr/>
        </p:nvSpPr>
        <p:spPr>
          <a:xfrm>
            <a:off x="7793940" y="3097696"/>
            <a:ext cx="2983384" cy="369332"/>
          </a:xfrm>
          <a:prstGeom prst="rect">
            <a:avLst/>
          </a:prstGeom>
          <a:noFill/>
        </p:spPr>
        <p:txBody>
          <a:bodyPr wrap="square" rtlCol="1">
            <a:spAutoFit/>
          </a:bodyPr>
          <a:lstStyle/>
          <a:p>
            <a:r>
              <a:rPr lang="en-US" dirty="0"/>
              <a:t>To a large extent</a:t>
            </a:r>
            <a:endParaRPr lang="he-IL" dirty="0"/>
          </a:p>
        </p:txBody>
      </p:sp>
      <p:sp>
        <p:nvSpPr>
          <p:cNvPr id="6" name="תיבת טקסט 5">
            <a:extLst>
              <a:ext uri="{FF2B5EF4-FFF2-40B4-BE49-F238E27FC236}">
                <a16:creationId xmlns:a16="http://schemas.microsoft.com/office/drawing/2014/main" id="{33B87A21-7673-7050-084B-24F2BA07547B}"/>
              </a:ext>
            </a:extLst>
          </p:cNvPr>
          <p:cNvSpPr txBox="1"/>
          <p:nvPr/>
        </p:nvSpPr>
        <p:spPr>
          <a:xfrm>
            <a:off x="7772412" y="2435084"/>
            <a:ext cx="2996632" cy="369332"/>
          </a:xfrm>
          <a:prstGeom prst="rect">
            <a:avLst/>
          </a:prstGeom>
          <a:noFill/>
        </p:spPr>
        <p:txBody>
          <a:bodyPr wrap="square" rtlCol="1">
            <a:spAutoFit/>
          </a:bodyPr>
          <a:lstStyle/>
          <a:p>
            <a:r>
              <a:rPr lang="en-US" dirty="0"/>
              <a:t>Yes</a:t>
            </a:r>
            <a:endParaRPr lang="he-IL" dirty="0"/>
          </a:p>
        </p:txBody>
      </p:sp>
      <p:sp>
        <p:nvSpPr>
          <p:cNvPr id="7" name="תיבת טקסט 6">
            <a:extLst>
              <a:ext uri="{FF2B5EF4-FFF2-40B4-BE49-F238E27FC236}">
                <a16:creationId xmlns:a16="http://schemas.microsoft.com/office/drawing/2014/main" id="{6ED04C3C-3176-2FBA-6BAE-0C61BCBB3F22}"/>
              </a:ext>
            </a:extLst>
          </p:cNvPr>
          <p:cNvSpPr txBox="1"/>
          <p:nvPr/>
        </p:nvSpPr>
        <p:spPr>
          <a:xfrm>
            <a:off x="7815471" y="3412435"/>
            <a:ext cx="2898904" cy="369332"/>
          </a:xfrm>
          <a:prstGeom prst="rect">
            <a:avLst/>
          </a:prstGeom>
          <a:noFill/>
        </p:spPr>
        <p:txBody>
          <a:bodyPr wrap="square" rtlCol="1">
            <a:spAutoFit/>
          </a:bodyPr>
          <a:lstStyle/>
          <a:p>
            <a:r>
              <a:rPr lang="en-US" dirty="0"/>
              <a:t>To a small extent</a:t>
            </a:r>
            <a:endParaRPr lang="he-IL" dirty="0"/>
          </a:p>
        </p:txBody>
      </p:sp>
      <p:sp>
        <p:nvSpPr>
          <p:cNvPr id="8" name="תיבת טקסט 7">
            <a:extLst>
              <a:ext uri="{FF2B5EF4-FFF2-40B4-BE49-F238E27FC236}">
                <a16:creationId xmlns:a16="http://schemas.microsoft.com/office/drawing/2014/main" id="{C5BEF03C-887D-B346-53D3-B2FC682ED44F}"/>
              </a:ext>
            </a:extLst>
          </p:cNvPr>
          <p:cNvSpPr txBox="1"/>
          <p:nvPr/>
        </p:nvSpPr>
        <p:spPr>
          <a:xfrm>
            <a:off x="7795599" y="2776328"/>
            <a:ext cx="2983385" cy="369332"/>
          </a:xfrm>
          <a:prstGeom prst="rect">
            <a:avLst/>
          </a:prstGeom>
          <a:noFill/>
        </p:spPr>
        <p:txBody>
          <a:bodyPr wrap="square" rtlCol="1">
            <a:spAutoFit/>
          </a:bodyPr>
          <a:lstStyle/>
          <a:p>
            <a:r>
              <a:rPr lang="en-US" dirty="0"/>
              <a:t>No</a:t>
            </a:r>
            <a:endParaRPr lang="he-IL" dirty="0"/>
          </a:p>
        </p:txBody>
      </p:sp>
    </p:spTree>
    <p:extLst>
      <p:ext uri="{BB962C8B-B14F-4D97-AF65-F5344CB8AC3E}">
        <p14:creationId xmlns:p14="http://schemas.microsoft.com/office/powerpoint/2010/main" val="268149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2" descr="Forms response chart. Question title: היה וחזרת לעבודתך כמאמן/ מדריך , האם כל הספורטאים  חזרו להתאמן כמו לפני פרוץ הקורונה ? ( סמן X בתשובה המתאימה ). Number of responses: 235 responses.">
            <a:extLst>
              <a:ext uri="{FF2B5EF4-FFF2-40B4-BE49-F238E27FC236}">
                <a16:creationId xmlns:a16="http://schemas.microsoft.com/office/drawing/2014/main" id="{D8BA93F9-5537-89BA-35B6-2C33DD93EA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06" t="27330" r="34699" b="-4933"/>
          <a:stretch/>
        </p:blipFill>
        <p:spPr bwMode="auto">
          <a:xfrm>
            <a:off x="-5043462" y="1819063"/>
            <a:ext cx="10112404" cy="4606011"/>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8E755D52-0D5D-7750-85FA-DAE0F3F0086B}"/>
              </a:ext>
            </a:extLst>
          </p:cNvPr>
          <p:cNvSpPr txBox="1"/>
          <p:nvPr/>
        </p:nvSpPr>
        <p:spPr>
          <a:xfrm>
            <a:off x="313083" y="310714"/>
            <a:ext cx="11711122" cy="830997"/>
          </a:xfrm>
          <a:prstGeom prst="rect">
            <a:avLst/>
          </a:prstGeom>
          <a:noFill/>
        </p:spPr>
        <p:txBody>
          <a:bodyPr wrap="square" rtlCol="1">
            <a:spAutoFit/>
          </a:bodyPr>
          <a:lstStyle/>
          <a:p>
            <a:pPr algn="l"/>
            <a:r>
              <a:rPr lang="en-US" sz="2400" dirty="0"/>
              <a:t>If you have returned to your job as a coach / instructor, have all the athletes returned to training as before the outbreak of the pandemic?</a:t>
            </a:r>
            <a:endParaRPr lang="he-IL" sz="2400" dirty="0"/>
          </a:p>
        </p:txBody>
      </p:sp>
      <p:sp>
        <p:nvSpPr>
          <p:cNvPr id="5" name="תיבת טקסט 4">
            <a:extLst>
              <a:ext uri="{FF2B5EF4-FFF2-40B4-BE49-F238E27FC236}">
                <a16:creationId xmlns:a16="http://schemas.microsoft.com/office/drawing/2014/main" id="{701353BD-BC7E-8E1C-6A09-AF0F801EC41B}"/>
              </a:ext>
            </a:extLst>
          </p:cNvPr>
          <p:cNvSpPr txBox="1"/>
          <p:nvPr/>
        </p:nvSpPr>
        <p:spPr>
          <a:xfrm>
            <a:off x="4977184" y="2202141"/>
            <a:ext cx="7374835" cy="369332"/>
          </a:xfrm>
          <a:prstGeom prst="rect">
            <a:avLst/>
          </a:prstGeom>
          <a:noFill/>
        </p:spPr>
        <p:txBody>
          <a:bodyPr wrap="square">
            <a:spAutoFit/>
          </a:bodyPr>
          <a:lstStyle/>
          <a:p>
            <a:r>
              <a:rPr lang="he-IL" dirty="0" err="1"/>
              <a:t>There</a:t>
            </a:r>
            <a:r>
              <a:rPr lang="he-IL" dirty="0"/>
              <a:t> </a:t>
            </a:r>
            <a:r>
              <a:rPr lang="he-IL" dirty="0" err="1"/>
              <a:t>is</a:t>
            </a:r>
            <a:r>
              <a:rPr lang="he-IL" dirty="0"/>
              <a:t> a </a:t>
            </a:r>
            <a:r>
              <a:rPr lang="he-IL" dirty="0" err="1"/>
              <a:t>significant</a:t>
            </a:r>
            <a:r>
              <a:rPr lang="he-IL" dirty="0"/>
              <a:t> </a:t>
            </a:r>
            <a:r>
              <a:rPr lang="he-IL" dirty="0" err="1"/>
              <a:t>decrease</a:t>
            </a:r>
            <a:r>
              <a:rPr lang="he-IL" dirty="0"/>
              <a:t> </a:t>
            </a:r>
            <a:r>
              <a:rPr lang="he-IL" dirty="0" err="1"/>
              <a:t>in</a:t>
            </a:r>
            <a:r>
              <a:rPr lang="he-IL" dirty="0"/>
              <a:t> </a:t>
            </a:r>
            <a:r>
              <a:rPr lang="he-IL" dirty="0" err="1"/>
              <a:t>the</a:t>
            </a:r>
            <a:r>
              <a:rPr lang="he-IL" dirty="0"/>
              <a:t> </a:t>
            </a:r>
            <a:r>
              <a:rPr lang="he-IL" dirty="0" err="1"/>
              <a:t>number</a:t>
            </a:r>
            <a:r>
              <a:rPr lang="he-IL" dirty="0"/>
              <a:t> </a:t>
            </a:r>
            <a:r>
              <a:rPr lang="he-IL" dirty="0" err="1"/>
              <a:t>of</a:t>
            </a:r>
            <a:r>
              <a:rPr lang="he-IL" dirty="0"/>
              <a:t> </a:t>
            </a:r>
            <a:r>
              <a:rPr lang="en-US" dirty="0"/>
              <a:t>athletes</a:t>
            </a:r>
            <a:r>
              <a:rPr lang="he-IL" dirty="0"/>
              <a:t> </a:t>
            </a:r>
          </a:p>
        </p:txBody>
      </p:sp>
      <p:sp>
        <p:nvSpPr>
          <p:cNvPr id="6" name="תיבת טקסט 5">
            <a:extLst>
              <a:ext uri="{FF2B5EF4-FFF2-40B4-BE49-F238E27FC236}">
                <a16:creationId xmlns:a16="http://schemas.microsoft.com/office/drawing/2014/main" id="{732EF4BC-075E-C3E0-5774-F7852E38D8CE}"/>
              </a:ext>
            </a:extLst>
          </p:cNvPr>
          <p:cNvSpPr txBox="1"/>
          <p:nvPr/>
        </p:nvSpPr>
        <p:spPr>
          <a:xfrm>
            <a:off x="4982264" y="2539521"/>
            <a:ext cx="7374835" cy="369332"/>
          </a:xfrm>
          <a:prstGeom prst="rect">
            <a:avLst/>
          </a:prstGeom>
          <a:noFill/>
        </p:spPr>
        <p:txBody>
          <a:bodyPr wrap="square">
            <a:spAutoFit/>
          </a:bodyPr>
          <a:lstStyle/>
          <a:p>
            <a:r>
              <a:rPr lang="he-IL" dirty="0" err="1"/>
              <a:t>There</a:t>
            </a:r>
            <a:r>
              <a:rPr lang="he-IL" dirty="0"/>
              <a:t> </a:t>
            </a:r>
            <a:r>
              <a:rPr lang="en-US" dirty="0"/>
              <a:t>is a decrease</a:t>
            </a:r>
            <a:r>
              <a:rPr lang="he-IL" dirty="0"/>
              <a:t> </a:t>
            </a:r>
            <a:r>
              <a:rPr lang="he-IL" dirty="0" err="1"/>
              <a:t>in</a:t>
            </a:r>
            <a:r>
              <a:rPr lang="he-IL" dirty="0"/>
              <a:t> </a:t>
            </a:r>
            <a:r>
              <a:rPr lang="he-IL" dirty="0" err="1"/>
              <a:t>the</a:t>
            </a:r>
            <a:r>
              <a:rPr lang="he-IL" dirty="0"/>
              <a:t> </a:t>
            </a:r>
            <a:r>
              <a:rPr lang="he-IL" dirty="0" err="1"/>
              <a:t>number</a:t>
            </a:r>
            <a:r>
              <a:rPr lang="he-IL" dirty="0"/>
              <a:t> </a:t>
            </a:r>
            <a:r>
              <a:rPr lang="he-IL" dirty="0" err="1"/>
              <a:t>of</a:t>
            </a:r>
            <a:r>
              <a:rPr lang="he-IL" dirty="0"/>
              <a:t> </a:t>
            </a:r>
            <a:r>
              <a:rPr lang="en-US" dirty="0"/>
              <a:t>athletes</a:t>
            </a:r>
            <a:r>
              <a:rPr lang="he-IL" dirty="0"/>
              <a:t> </a:t>
            </a:r>
          </a:p>
        </p:txBody>
      </p:sp>
      <p:sp>
        <p:nvSpPr>
          <p:cNvPr id="7" name="תיבת טקסט 6">
            <a:extLst>
              <a:ext uri="{FF2B5EF4-FFF2-40B4-BE49-F238E27FC236}">
                <a16:creationId xmlns:a16="http://schemas.microsoft.com/office/drawing/2014/main" id="{2356DB37-AE8E-14CA-0722-2C87FDDCF3C8}"/>
              </a:ext>
            </a:extLst>
          </p:cNvPr>
          <p:cNvSpPr txBox="1"/>
          <p:nvPr/>
        </p:nvSpPr>
        <p:spPr>
          <a:xfrm>
            <a:off x="5007664" y="2872592"/>
            <a:ext cx="7374835" cy="369332"/>
          </a:xfrm>
          <a:prstGeom prst="rect">
            <a:avLst/>
          </a:prstGeom>
          <a:noFill/>
        </p:spPr>
        <p:txBody>
          <a:bodyPr wrap="square">
            <a:spAutoFit/>
          </a:bodyPr>
          <a:lstStyle/>
          <a:p>
            <a:r>
              <a:rPr lang="he-IL" dirty="0" err="1"/>
              <a:t>There</a:t>
            </a:r>
            <a:r>
              <a:rPr lang="he-IL" dirty="0"/>
              <a:t> </a:t>
            </a:r>
            <a:r>
              <a:rPr lang="he-IL" dirty="0" err="1"/>
              <a:t>is</a:t>
            </a:r>
            <a:r>
              <a:rPr lang="he-IL" dirty="0"/>
              <a:t> a </a:t>
            </a:r>
            <a:r>
              <a:rPr lang="en-US" dirty="0"/>
              <a:t>no change</a:t>
            </a:r>
            <a:r>
              <a:rPr lang="he-IL" dirty="0"/>
              <a:t> </a:t>
            </a:r>
            <a:r>
              <a:rPr lang="he-IL" dirty="0" err="1"/>
              <a:t>in</a:t>
            </a:r>
            <a:r>
              <a:rPr lang="he-IL" dirty="0"/>
              <a:t> </a:t>
            </a:r>
            <a:r>
              <a:rPr lang="he-IL" dirty="0" err="1"/>
              <a:t>the</a:t>
            </a:r>
            <a:r>
              <a:rPr lang="he-IL" dirty="0"/>
              <a:t> </a:t>
            </a:r>
            <a:r>
              <a:rPr lang="he-IL" dirty="0" err="1"/>
              <a:t>number</a:t>
            </a:r>
            <a:r>
              <a:rPr lang="he-IL" dirty="0"/>
              <a:t> </a:t>
            </a:r>
            <a:r>
              <a:rPr lang="he-IL" dirty="0" err="1"/>
              <a:t>of</a:t>
            </a:r>
            <a:r>
              <a:rPr lang="he-IL" dirty="0"/>
              <a:t> </a:t>
            </a:r>
            <a:r>
              <a:rPr lang="en-US" dirty="0"/>
              <a:t>athletes</a:t>
            </a:r>
            <a:r>
              <a:rPr lang="he-IL" dirty="0"/>
              <a:t> </a:t>
            </a:r>
          </a:p>
        </p:txBody>
      </p:sp>
      <p:sp>
        <p:nvSpPr>
          <p:cNvPr id="8" name="תיבת טקסט 7">
            <a:extLst>
              <a:ext uri="{FF2B5EF4-FFF2-40B4-BE49-F238E27FC236}">
                <a16:creationId xmlns:a16="http://schemas.microsoft.com/office/drawing/2014/main" id="{B16C26AB-495F-B3F7-A410-42D5F70FA45B}"/>
              </a:ext>
            </a:extLst>
          </p:cNvPr>
          <p:cNvSpPr txBox="1"/>
          <p:nvPr/>
        </p:nvSpPr>
        <p:spPr>
          <a:xfrm>
            <a:off x="5017824" y="3150340"/>
            <a:ext cx="7374835" cy="369332"/>
          </a:xfrm>
          <a:prstGeom prst="rect">
            <a:avLst/>
          </a:prstGeom>
          <a:noFill/>
        </p:spPr>
        <p:txBody>
          <a:bodyPr wrap="square">
            <a:spAutoFit/>
          </a:bodyPr>
          <a:lstStyle/>
          <a:p>
            <a:r>
              <a:rPr lang="he-IL" dirty="0" err="1"/>
              <a:t>There</a:t>
            </a:r>
            <a:r>
              <a:rPr lang="he-IL" dirty="0"/>
              <a:t> </a:t>
            </a:r>
            <a:r>
              <a:rPr lang="he-IL" dirty="0" err="1"/>
              <a:t>is</a:t>
            </a:r>
            <a:r>
              <a:rPr lang="he-IL" dirty="0"/>
              <a:t> a</a:t>
            </a:r>
            <a:r>
              <a:rPr lang="en-US" dirty="0"/>
              <a:t>n in</a:t>
            </a:r>
            <a:r>
              <a:rPr lang="he-IL" dirty="0" err="1"/>
              <a:t>crease</a:t>
            </a:r>
            <a:r>
              <a:rPr lang="he-IL" dirty="0"/>
              <a:t> </a:t>
            </a:r>
            <a:r>
              <a:rPr lang="he-IL" dirty="0" err="1"/>
              <a:t>in</a:t>
            </a:r>
            <a:r>
              <a:rPr lang="he-IL" dirty="0"/>
              <a:t> </a:t>
            </a:r>
            <a:r>
              <a:rPr lang="he-IL" dirty="0" err="1"/>
              <a:t>the</a:t>
            </a:r>
            <a:r>
              <a:rPr lang="he-IL" dirty="0"/>
              <a:t> </a:t>
            </a:r>
            <a:r>
              <a:rPr lang="he-IL" dirty="0" err="1"/>
              <a:t>number</a:t>
            </a:r>
            <a:r>
              <a:rPr lang="he-IL" dirty="0"/>
              <a:t> </a:t>
            </a:r>
            <a:r>
              <a:rPr lang="he-IL" dirty="0" err="1"/>
              <a:t>of</a:t>
            </a:r>
            <a:r>
              <a:rPr lang="he-IL" dirty="0"/>
              <a:t> </a:t>
            </a:r>
            <a:r>
              <a:rPr lang="en-US" dirty="0"/>
              <a:t>athletes</a:t>
            </a:r>
            <a:r>
              <a:rPr lang="he-IL" dirty="0"/>
              <a:t> </a:t>
            </a:r>
          </a:p>
        </p:txBody>
      </p:sp>
      <p:sp>
        <p:nvSpPr>
          <p:cNvPr id="9" name="תיבת טקסט 8">
            <a:extLst>
              <a:ext uri="{FF2B5EF4-FFF2-40B4-BE49-F238E27FC236}">
                <a16:creationId xmlns:a16="http://schemas.microsoft.com/office/drawing/2014/main" id="{33A7D6BA-0E98-8EF9-453B-466EF1F6D7B9}"/>
              </a:ext>
            </a:extLst>
          </p:cNvPr>
          <p:cNvSpPr txBox="1"/>
          <p:nvPr/>
        </p:nvSpPr>
        <p:spPr>
          <a:xfrm>
            <a:off x="5017825" y="3479879"/>
            <a:ext cx="3750256" cy="369332"/>
          </a:xfrm>
          <a:prstGeom prst="rect">
            <a:avLst/>
          </a:prstGeom>
          <a:noFill/>
        </p:spPr>
        <p:txBody>
          <a:bodyPr wrap="square">
            <a:spAutoFit/>
          </a:bodyPr>
          <a:lstStyle/>
          <a:p>
            <a:r>
              <a:rPr lang="en-US" dirty="0"/>
              <a:t>New Coach</a:t>
            </a:r>
            <a:endParaRPr lang="he-IL" dirty="0"/>
          </a:p>
        </p:txBody>
      </p:sp>
      <p:sp>
        <p:nvSpPr>
          <p:cNvPr id="10" name="תיבת טקסט 9">
            <a:extLst>
              <a:ext uri="{FF2B5EF4-FFF2-40B4-BE49-F238E27FC236}">
                <a16:creationId xmlns:a16="http://schemas.microsoft.com/office/drawing/2014/main" id="{9246EA4F-801A-0ADA-8BA7-F5C72B19EBA3}"/>
              </a:ext>
            </a:extLst>
          </p:cNvPr>
          <p:cNvSpPr txBox="1"/>
          <p:nvPr/>
        </p:nvSpPr>
        <p:spPr>
          <a:xfrm>
            <a:off x="5033065" y="3845308"/>
            <a:ext cx="5904176" cy="369332"/>
          </a:xfrm>
          <a:prstGeom prst="rect">
            <a:avLst/>
          </a:prstGeom>
          <a:noFill/>
        </p:spPr>
        <p:txBody>
          <a:bodyPr wrap="square">
            <a:spAutoFit/>
          </a:bodyPr>
          <a:lstStyle/>
          <a:p>
            <a:r>
              <a:rPr lang="he-IL" dirty="0" err="1"/>
              <a:t>There</a:t>
            </a:r>
            <a:r>
              <a:rPr lang="he-IL" dirty="0"/>
              <a:t> </a:t>
            </a:r>
            <a:r>
              <a:rPr lang="he-IL" dirty="0" err="1"/>
              <a:t>is</a:t>
            </a:r>
            <a:r>
              <a:rPr lang="he-IL" dirty="0"/>
              <a:t> a</a:t>
            </a:r>
            <a:r>
              <a:rPr lang="en-US" dirty="0"/>
              <a:t>n in</a:t>
            </a:r>
            <a:r>
              <a:rPr lang="he-IL" dirty="0" err="1"/>
              <a:t>crease</a:t>
            </a:r>
            <a:r>
              <a:rPr lang="he-IL" dirty="0"/>
              <a:t> </a:t>
            </a:r>
            <a:r>
              <a:rPr lang="he-IL" dirty="0" err="1"/>
              <a:t>in</a:t>
            </a:r>
            <a:r>
              <a:rPr lang="he-IL" dirty="0"/>
              <a:t> </a:t>
            </a:r>
            <a:r>
              <a:rPr lang="he-IL" dirty="0" err="1"/>
              <a:t>the</a:t>
            </a:r>
            <a:r>
              <a:rPr lang="he-IL" dirty="0"/>
              <a:t> </a:t>
            </a:r>
            <a:r>
              <a:rPr lang="he-IL" dirty="0" err="1"/>
              <a:t>number</a:t>
            </a:r>
            <a:r>
              <a:rPr lang="he-IL" dirty="0"/>
              <a:t> </a:t>
            </a:r>
            <a:r>
              <a:rPr lang="he-IL" dirty="0" err="1"/>
              <a:t>of</a:t>
            </a:r>
            <a:r>
              <a:rPr lang="he-IL" dirty="0"/>
              <a:t> </a:t>
            </a:r>
            <a:r>
              <a:rPr lang="en-US" dirty="0"/>
              <a:t>athletes</a:t>
            </a:r>
            <a:r>
              <a:rPr lang="he-IL" dirty="0"/>
              <a:t>  </a:t>
            </a:r>
            <a:r>
              <a:rPr lang="en-US" dirty="0"/>
              <a:t> in the club</a:t>
            </a:r>
            <a:endParaRPr lang="he-IL" dirty="0"/>
          </a:p>
        </p:txBody>
      </p:sp>
      <p:sp>
        <p:nvSpPr>
          <p:cNvPr id="12" name="תיבת טקסט 11">
            <a:extLst>
              <a:ext uri="{FF2B5EF4-FFF2-40B4-BE49-F238E27FC236}">
                <a16:creationId xmlns:a16="http://schemas.microsoft.com/office/drawing/2014/main" id="{61B4DAE0-39F8-9BC8-0954-EE5328C7DD7C}"/>
              </a:ext>
            </a:extLst>
          </p:cNvPr>
          <p:cNvSpPr txBox="1"/>
          <p:nvPr/>
        </p:nvSpPr>
        <p:spPr>
          <a:xfrm>
            <a:off x="5113462" y="4158086"/>
            <a:ext cx="1741182" cy="369332"/>
          </a:xfrm>
          <a:prstGeom prst="rect">
            <a:avLst/>
          </a:prstGeom>
          <a:noFill/>
        </p:spPr>
        <p:txBody>
          <a:bodyPr wrap="square" rtlCol="1">
            <a:spAutoFit/>
          </a:bodyPr>
          <a:lstStyle/>
          <a:p>
            <a:r>
              <a:rPr lang="en-US" dirty="0"/>
              <a:t>I changed teams </a:t>
            </a:r>
            <a:endParaRPr lang="he-IL" dirty="0"/>
          </a:p>
        </p:txBody>
      </p:sp>
      <p:sp>
        <p:nvSpPr>
          <p:cNvPr id="13" name="תיבת טקסט 12">
            <a:extLst>
              <a:ext uri="{FF2B5EF4-FFF2-40B4-BE49-F238E27FC236}">
                <a16:creationId xmlns:a16="http://schemas.microsoft.com/office/drawing/2014/main" id="{4B4B7456-3A42-9B9E-9B04-21C2217394E8}"/>
              </a:ext>
            </a:extLst>
          </p:cNvPr>
          <p:cNvSpPr txBox="1"/>
          <p:nvPr/>
        </p:nvSpPr>
        <p:spPr>
          <a:xfrm>
            <a:off x="5083183" y="4553005"/>
            <a:ext cx="4230838" cy="369332"/>
          </a:xfrm>
          <a:prstGeom prst="rect">
            <a:avLst/>
          </a:prstGeom>
          <a:noFill/>
        </p:spPr>
        <p:txBody>
          <a:bodyPr wrap="none" rtlCol="1">
            <a:spAutoFit/>
          </a:bodyPr>
          <a:lstStyle/>
          <a:p>
            <a:r>
              <a:rPr lang="en-US" dirty="0"/>
              <a:t>Many athletes have left but many new came</a:t>
            </a:r>
            <a:endParaRPr lang="he-IL" dirty="0"/>
          </a:p>
        </p:txBody>
      </p:sp>
    </p:spTree>
    <p:extLst>
      <p:ext uri="{BB962C8B-B14F-4D97-AF65-F5344CB8AC3E}">
        <p14:creationId xmlns:p14="http://schemas.microsoft.com/office/powerpoint/2010/main" val="3862063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ABD52F5-2065-21A4-3D02-1D5CB87E7AA4}"/>
              </a:ext>
            </a:extLst>
          </p:cNvPr>
          <p:cNvSpPr>
            <a:spLocks noGrp="1"/>
          </p:cNvSpPr>
          <p:nvPr>
            <p:ph idx="1"/>
          </p:nvPr>
        </p:nvSpPr>
        <p:spPr>
          <a:xfrm>
            <a:off x="1451579" y="1868556"/>
            <a:ext cx="10254646" cy="4250889"/>
          </a:xfrm>
        </p:spPr>
        <p:txBody>
          <a:bodyPr>
            <a:normAutofit/>
          </a:bodyPr>
          <a:lstStyle/>
          <a:p>
            <a:pPr algn="l" rtl="0"/>
            <a:r>
              <a:rPr lang="en-US" sz="2400" dirty="0"/>
              <a:t>There seems to be a connection between the employer and the employment contract. </a:t>
            </a:r>
          </a:p>
          <a:p>
            <a:pPr algn="l" rtl="0"/>
            <a:r>
              <a:rPr lang="en-US" sz="2400" dirty="0"/>
              <a:t>However, because some of the groups were too small, it is not possible to infer the form unequivocal, without more participants.</a:t>
            </a:r>
          </a:p>
          <a:p>
            <a:pPr marL="0" indent="0" algn="l" rtl="0">
              <a:buNone/>
            </a:pPr>
            <a:endParaRPr lang="en-US" sz="2400" dirty="0"/>
          </a:p>
          <a:p>
            <a:pPr algn="l" rtl="0"/>
            <a:r>
              <a:rPr lang="en-US" sz="2400" dirty="0"/>
              <a:t>X-squared = 90.652,df = 14, p-value = 2.858e-13. </a:t>
            </a:r>
          </a:p>
          <a:p>
            <a:pPr algn="l" rtl="0"/>
            <a:r>
              <a:rPr lang="en-US" sz="2400" dirty="0"/>
              <a:t>Fisher simulation )based on 2000 simulations) = 0.0004998</a:t>
            </a:r>
          </a:p>
        </p:txBody>
      </p:sp>
      <p:sp>
        <p:nvSpPr>
          <p:cNvPr id="5" name="תיבת טקסט 4">
            <a:extLst>
              <a:ext uri="{FF2B5EF4-FFF2-40B4-BE49-F238E27FC236}">
                <a16:creationId xmlns:a16="http://schemas.microsoft.com/office/drawing/2014/main" id="{20AB8E41-4BF0-912D-DF99-A44062D21FC6}"/>
              </a:ext>
            </a:extLst>
          </p:cNvPr>
          <p:cNvSpPr txBox="1"/>
          <p:nvPr/>
        </p:nvSpPr>
        <p:spPr>
          <a:xfrm>
            <a:off x="1477117" y="1093149"/>
            <a:ext cx="9873369" cy="461665"/>
          </a:xfrm>
          <a:prstGeom prst="rect">
            <a:avLst/>
          </a:prstGeom>
          <a:noFill/>
        </p:spPr>
        <p:txBody>
          <a:bodyPr wrap="square">
            <a:spAutoFit/>
          </a:bodyPr>
          <a:lstStyle/>
          <a:p>
            <a:pPr algn="l" rtl="0">
              <a:buFont typeface="Wingdings" panose="05000000000000000000" pitchFamily="2" charset="2"/>
              <a:buChar char="q"/>
            </a:pPr>
            <a:r>
              <a:rPr lang="en-US" sz="2400" dirty="0"/>
              <a:t>Is there a correlation between the employer and the employment contract?</a:t>
            </a:r>
          </a:p>
        </p:txBody>
      </p:sp>
    </p:spTree>
    <p:extLst>
      <p:ext uri="{BB962C8B-B14F-4D97-AF65-F5344CB8AC3E}">
        <p14:creationId xmlns:p14="http://schemas.microsoft.com/office/powerpoint/2010/main" val="3060133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7501568-DF1E-5E2E-DF21-2F07C9563935}"/>
              </a:ext>
            </a:extLst>
          </p:cNvPr>
          <p:cNvSpPr>
            <a:spLocks noGrp="1"/>
          </p:cNvSpPr>
          <p:nvPr>
            <p:ph idx="1"/>
          </p:nvPr>
        </p:nvSpPr>
        <p:spPr>
          <a:xfrm>
            <a:off x="1451579" y="1808922"/>
            <a:ext cx="9603275" cy="2554356"/>
          </a:xfrm>
        </p:spPr>
        <p:txBody>
          <a:bodyPr>
            <a:noAutofit/>
          </a:bodyPr>
          <a:lstStyle/>
          <a:p>
            <a:pPr algn="l" rtl="0">
              <a:buFont typeface="Wingdings" panose="05000000000000000000" pitchFamily="2" charset="2"/>
              <a:buChar char="q"/>
            </a:pPr>
            <a:r>
              <a:rPr lang="en-US" dirty="0"/>
              <a:t>Yes. </a:t>
            </a:r>
          </a:p>
          <a:p>
            <a:pPr algn="l" rtl="0">
              <a:buFont typeface="Wingdings" panose="05000000000000000000" pitchFamily="2" charset="2"/>
              <a:buChar char="§"/>
            </a:pPr>
            <a:r>
              <a:rPr lang="en-US" dirty="0"/>
              <a:t>Academics are usually with more seniority.</a:t>
            </a:r>
          </a:p>
          <a:p>
            <a:pPr marL="0" indent="0" algn="l" rtl="0">
              <a:buNone/>
            </a:pPr>
            <a:endParaRPr lang="en-US" dirty="0"/>
          </a:p>
          <a:p>
            <a:pPr algn="l" rtl="0"/>
            <a:r>
              <a:rPr lang="en-US" dirty="0"/>
              <a:t>The </a:t>
            </a:r>
            <a:r>
              <a:rPr lang="en-US" b="0" i="0" dirty="0">
                <a:solidFill>
                  <a:srgbClr val="222222"/>
                </a:solidFill>
                <a:effectLst/>
                <a:latin typeface="Arial" panose="020B0604020202020204" pitchFamily="34" charset="0"/>
              </a:rPr>
              <a:t>Kruskal-Wallis</a:t>
            </a:r>
            <a:r>
              <a:rPr lang="en-US" dirty="0"/>
              <a:t> test revealed statistical significance. Chi-square and Fisher exact tests as well. X-squared = 25.598, </a:t>
            </a:r>
            <a:r>
              <a:rPr lang="en-US" dirty="0" err="1"/>
              <a:t>df</a:t>
            </a:r>
            <a:r>
              <a:rPr lang="en-US" dirty="0"/>
              <a:t> = 3. p=value = 1.158e-05</a:t>
            </a:r>
          </a:p>
          <a:p>
            <a:pPr marL="0" indent="0" algn="l" rtl="0">
              <a:buNone/>
            </a:pPr>
            <a:r>
              <a:rPr lang="en-US" dirty="0"/>
              <a:t> </a:t>
            </a:r>
            <a:endParaRPr lang="he-IL" dirty="0"/>
          </a:p>
        </p:txBody>
      </p:sp>
      <p:sp>
        <p:nvSpPr>
          <p:cNvPr id="5" name="תיבת טקסט 4">
            <a:extLst>
              <a:ext uri="{FF2B5EF4-FFF2-40B4-BE49-F238E27FC236}">
                <a16:creationId xmlns:a16="http://schemas.microsoft.com/office/drawing/2014/main" id="{FC4E87CB-CC59-8234-9A3D-522EBC844E2C}"/>
              </a:ext>
            </a:extLst>
          </p:cNvPr>
          <p:cNvSpPr txBox="1"/>
          <p:nvPr/>
        </p:nvSpPr>
        <p:spPr>
          <a:xfrm>
            <a:off x="1525656" y="993757"/>
            <a:ext cx="9529197" cy="461665"/>
          </a:xfrm>
          <a:prstGeom prst="rect">
            <a:avLst/>
          </a:prstGeom>
          <a:noFill/>
        </p:spPr>
        <p:txBody>
          <a:bodyPr wrap="square">
            <a:spAutoFit/>
          </a:bodyPr>
          <a:lstStyle/>
          <a:p>
            <a:pPr algn="l" rtl="0">
              <a:buFont typeface="Wingdings" panose="05000000000000000000" pitchFamily="2" charset="2"/>
              <a:buChar char="q"/>
            </a:pPr>
            <a:r>
              <a:rPr lang="en-US" sz="2400" dirty="0"/>
              <a:t> Is there a correlation between seniority and academic education?</a:t>
            </a:r>
          </a:p>
        </p:txBody>
      </p:sp>
      <p:sp>
        <p:nvSpPr>
          <p:cNvPr id="2" name="תיבת טקסט 1">
            <a:extLst>
              <a:ext uri="{FF2B5EF4-FFF2-40B4-BE49-F238E27FC236}">
                <a16:creationId xmlns:a16="http://schemas.microsoft.com/office/drawing/2014/main" id="{145D9C99-EB3A-777B-A266-6796BECA78C6}"/>
              </a:ext>
            </a:extLst>
          </p:cNvPr>
          <p:cNvSpPr txBox="1"/>
          <p:nvPr/>
        </p:nvSpPr>
        <p:spPr>
          <a:xfrm>
            <a:off x="1477118" y="457323"/>
            <a:ext cx="2399888" cy="461665"/>
          </a:xfrm>
          <a:prstGeom prst="rect">
            <a:avLst/>
          </a:prstGeom>
          <a:noFill/>
        </p:spPr>
        <p:txBody>
          <a:bodyPr wrap="none" rtlCol="1">
            <a:spAutoFit/>
          </a:bodyPr>
          <a:lstStyle/>
          <a:p>
            <a:r>
              <a:rPr lang="en-US" sz="2400" u="sng" dirty="0">
                <a:solidFill>
                  <a:srgbClr val="0070C0"/>
                </a:solidFill>
              </a:rPr>
              <a:t>Statistical Analysis</a:t>
            </a:r>
            <a:endParaRPr lang="he-IL" sz="2400" u="sng" dirty="0">
              <a:solidFill>
                <a:srgbClr val="0070C0"/>
              </a:solidFill>
            </a:endParaRPr>
          </a:p>
        </p:txBody>
      </p:sp>
    </p:spTree>
    <p:extLst>
      <p:ext uri="{BB962C8B-B14F-4D97-AF65-F5344CB8AC3E}">
        <p14:creationId xmlns:p14="http://schemas.microsoft.com/office/powerpoint/2010/main" val="2993530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735E9A8-7F2C-C6A0-0D36-D26D9A5E252E}"/>
              </a:ext>
            </a:extLst>
          </p:cNvPr>
          <p:cNvSpPr>
            <a:spLocks noGrp="1"/>
          </p:cNvSpPr>
          <p:nvPr>
            <p:ph idx="1"/>
          </p:nvPr>
        </p:nvSpPr>
        <p:spPr>
          <a:xfrm>
            <a:off x="1431699" y="2082243"/>
            <a:ext cx="9603275" cy="4959619"/>
          </a:xfrm>
        </p:spPr>
        <p:txBody>
          <a:bodyPr>
            <a:noAutofit/>
          </a:bodyPr>
          <a:lstStyle/>
          <a:p>
            <a:pPr algn="l" rtl="0">
              <a:buFont typeface="Wingdings" panose="05000000000000000000" pitchFamily="2" charset="2"/>
              <a:buChar char="q"/>
            </a:pPr>
            <a:r>
              <a:rPr lang="en-US" dirty="0">
                <a:latin typeface="+mj-lt"/>
              </a:rPr>
              <a:t>Yes. </a:t>
            </a:r>
          </a:p>
          <a:p>
            <a:pPr algn="l" rtl="0">
              <a:buFont typeface="Wingdings" panose="05000000000000000000" pitchFamily="2" charset="2"/>
              <a:buChar char="q"/>
            </a:pPr>
            <a:endParaRPr lang="en-US" dirty="0">
              <a:latin typeface="+mj-lt"/>
            </a:endParaRPr>
          </a:p>
          <a:p>
            <a:pPr marL="0" indent="0" algn="l" rtl="0">
              <a:buNone/>
            </a:pPr>
            <a:r>
              <a:rPr lang="en-US" dirty="0">
                <a:latin typeface="+mj-lt"/>
              </a:rPr>
              <a:t>Full-time, average seniority, is the highest. In more than a full-time job, the average seniority is lower, and in a part-time job, the average seniority is the lowest.</a:t>
            </a:r>
          </a:p>
          <a:p>
            <a:pPr algn="l" rtl="0">
              <a:buFont typeface="Wingdings" panose="05000000000000000000" pitchFamily="2" charset="2"/>
              <a:buChar char="§"/>
            </a:pPr>
            <a:endParaRPr lang="en-US" dirty="0">
              <a:latin typeface="+mj-lt"/>
            </a:endParaRPr>
          </a:p>
          <a:p>
            <a:pPr marL="0" indent="0" algn="l" rtl="0">
              <a:buNone/>
            </a:pPr>
            <a:endParaRPr lang="en-US" dirty="0">
              <a:latin typeface="+mj-lt"/>
            </a:endParaRPr>
          </a:p>
          <a:p>
            <a:pPr algn="l" rtl="0">
              <a:buFont typeface="Wingdings" panose="05000000000000000000" pitchFamily="2" charset="2"/>
              <a:buChar char="§"/>
            </a:pPr>
            <a:r>
              <a:rPr lang="en-US" dirty="0">
                <a:latin typeface="+mj-lt"/>
              </a:rPr>
              <a:t>   However, the correlation is relatively low. </a:t>
            </a:r>
          </a:p>
          <a:p>
            <a:endParaRPr lang="he-IL" dirty="0">
              <a:solidFill>
                <a:schemeClr val="bg1"/>
              </a:solidFill>
            </a:endParaRPr>
          </a:p>
        </p:txBody>
      </p:sp>
      <p:sp>
        <p:nvSpPr>
          <p:cNvPr id="5" name="תיבת טקסט 4">
            <a:extLst>
              <a:ext uri="{FF2B5EF4-FFF2-40B4-BE49-F238E27FC236}">
                <a16:creationId xmlns:a16="http://schemas.microsoft.com/office/drawing/2014/main" id="{F9685E14-BC52-88B9-1619-8409A50927A9}"/>
              </a:ext>
            </a:extLst>
          </p:cNvPr>
          <p:cNvSpPr txBox="1"/>
          <p:nvPr/>
        </p:nvSpPr>
        <p:spPr>
          <a:xfrm>
            <a:off x="1451580" y="729720"/>
            <a:ext cx="9603274" cy="461665"/>
          </a:xfrm>
          <a:prstGeom prst="rect">
            <a:avLst/>
          </a:prstGeom>
          <a:noFill/>
        </p:spPr>
        <p:txBody>
          <a:bodyPr wrap="square">
            <a:spAutoFit/>
          </a:bodyPr>
          <a:lstStyle/>
          <a:p>
            <a:pPr algn="l" rtl="0">
              <a:buFont typeface="Wingdings" panose="05000000000000000000" pitchFamily="2" charset="2"/>
              <a:buChar char="q"/>
            </a:pPr>
            <a:r>
              <a:rPr lang="en-US" sz="1200" dirty="0"/>
              <a:t> </a:t>
            </a:r>
            <a:r>
              <a:rPr lang="en-US" sz="2400" dirty="0"/>
              <a:t>Is there a correlation between seniority and scope of work?</a:t>
            </a:r>
          </a:p>
        </p:txBody>
      </p:sp>
    </p:spTree>
    <p:extLst>
      <p:ext uri="{BB962C8B-B14F-4D97-AF65-F5344CB8AC3E}">
        <p14:creationId xmlns:p14="http://schemas.microsoft.com/office/powerpoint/2010/main" val="3868554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53D6C9BB-DB01-9A6D-A8FA-14CF66E01E8C}"/>
              </a:ext>
            </a:extLst>
          </p:cNvPr>
          <p:cNvSpPr txBox="1"/>
          <p:nvPr/>
        </p:nvSpPr>
        <p:spPr>
          <a:xfrm>
            <a:off x="1490870" y="734688"/>
            <a:ext cx="9134060" cy="461665"/>
          </a:xfrm>
          <a:prstGeom prst="rect">
            <a:avLst/>
          </a:prstGeom>
          <a:noFill/>
        </p:spPr>
        <p:txBody>
          <a:bodyPr wrap="square">
            <a:spAutoFit/>
          </a:bodyPr>
          <a:lstStyle/>
          <a:p>
            <a:pPr algn="l" rtl="0">
              <a:buFont typeface="Wingdings" panose="05000000000000000000" pitchFamily="2" charset="2"/>
              <a:buChar char="q"/>
            </a:pPr>
            <a:r>
              <a:rPr lang="en-US" sz="2400" dirty="0"/>
              <a:t> Is there a correlation between seniority and scope of work?</a:t>
            </a:r>
          </a:p>
        </p:txBody>
      </p:sp>
      <p:sp>
        <p:nvSpPr>
          <p:cNvPr id="2" name="מציין מיקום תוכן 2">
            <a:extLst>
              <a:ext uri="{FF2B5EF4-FFF2-40B4-BE49-F238E27FC236}">
                <a16:creationId xmlns:a16="http://schemas.microsoft.com/office/drawing/2014/main" id="{638B80AE-4766-7FCC-C0CB-254E583FE0B8}"/>
              </a:ext>
            </a:extLst>
          </p:cNvPr>
          <p:cNvSpPr txBox="1">
            <a:spLocks/>
          </p:cNvSpPr>
          <p:nvPr/>
        </p:nvSpPr>
        <p:spPr>
          <a:xfrm>
            <a:off x="1451579" y="2445029"/>
            <a:ext cx="9603275" cy="1823821"/>
          </a:xfrm>
          <a:prstGeom prst="rect">
            <a:avLst/>
          </a:prstGeom>
        </p:spPr>
        <p:txBody>
          <a:bodyPr vert="horz" lIns="91440" tIns="45720" rIns="91440" bIns="45720" rtlCol="0" anchor="t">
            <a:noAutofit/>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l" rtl="0">
              <a:buFont typeface="Wingdings" panose="05000000000000000000" pitchFamily="2" charset="2"/>
              <a:buChar char="q"/>
            </a:pPr>
            <a:r>
              <a:rPr lang="en-US" dirty="0"/>
              <a:t>Yes. </a:t>
            </a:r>
          </a:p>
          <a:p>
            <a:pPr marL="0" indent="0" algn="l" rtl="0">
              <a:buNone/>
            </a:pPr>
            <a:endParaRPr lang="en-US" dirty="0"/>
          </a:p>
          <a:p>
            <a:pPr algn="l" rtl="0">
              <a:buFont typeface="Wingdings" panose="05000000000000000000" pitchFamily="2" charset="2"/>
              <a:buChar char="§"/>
            </a:pPr>
            <a:r>
              <a:rPr lang="en-US" sz="2000" dirty="0"/>
              <a:t>In a full-time job, the average length of seniority is the highest, whereas in a part-time  job, the average length of seniority is the lowest</a:t>
            </a:r>
            <a:endParaRPr lang="he-IL" sz="2000" dirty="0"/>
          </a:p>
          <a:p>
            <a:pPr algn="l" rtl="0">
              <a:buFont typeface="Wingdings" panose="05000000000000000000" pitchFamily="2" charset="2"/>
              <a:buChar char="§"/>
            </a:pPr>
            <a:endParaRPr lang="en-US" dirty="0"/>
          </a:p>
          <a:p>
            <a:pPr marL="0" indent="0" algn="l" rtl="0">
              <a:buFont typeface="Arial" panose="020B0604020202020204" pitchFamily="34" charset="0"/>
              <a:buNone/>
            </a:pPr>
            <a:endParaRPr lang="en-US" dirty="0"/>
          </a:p>
          <a:p>
            <a:pPr marL="0" indent="0" algn="l" rtl="0">
              <a:buFont typeface="Arial" panose="020B0604020202020204" pitchFamily="34" charset="0"/>
              <a:buNone/>
            </a:pPr>
            <a:r>
              <a:rPr lang="en-US" dirty="0"/>
              <a:t> </a:t>
            </a:r>
            <a:endParaRPr lang="he-IL" dirty="0"/>
          </a:p>
        </p:txBody>
      </p:sp>
    </p:spTree>
    <p:extLst>
      <p:ext uri="{BB962C8B-B14F-4D97-AF65-F5344CB8AC3E}">
        <p14:creationId xmlns:p14="http://schemas.microsoft.com/office/powerpoint/2010/main" val="2685102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40649EF-92CB-623A-0112-8F7715373C64}"/>
              </a:ext>
            </a:extLst>
          </p:cNvPr>
          <p:cNvSpPr>
            <a:spLocks noGrp="1"/>
          </p:cNvSpPr>
          <p:nvPr>
            <p:ph idx="1"/>
          </p:nvPr>
        </p:nvSpPr>
        <p:spPr/>
        <p:txBody>
          <a:bodyPr>
            <a:normAutofit fontScale="92500"/>
          </a:bodyPr>
          <a:lstStyle/>
          <a:p>
            <a:pPr algn="l" rtl="0">
              <a:buFont typeface="Wingdings" panose="05000000000000000000" pitchFamily="2" charset="2"/>
              <a:buChar char="§"/>
            </a:pPr>
            <a:r>
              <a:rPr lang="en-US" dirty="0">
                <a:latin typeface="+mj-lt"/>
              </a:rPr>
              <a:t>The </a:t>
            </a:r>
            <a:r>
              <a:rPr lang="en-US" b="0" i="0" dirty="0">
                <a:solidFill>
                  <a:srgbClr val="222222"/>
                </a:solidFill>
                <a:effectLst/>
                <a:latin typeface="+mj-lt"/>
              </a:rPr>
              <a:t>Kruskal-Wallis</a:t>
            </a:r>
            <a:r>
              <a:rPr lang="en-US" dirty="0">
                <a:latin typeface="+mj-lt"/>
              </a:rPr>
              <a:t> test and Chi-squared = 28.47, </a:t>
            </a:r>
            <a:r>
              <a:rPr lang="en-US" dirty="0" err="1">
                <a:latin typeface="+mj-lt"/>
              </a:rPr>
              <a:t>df</a:t>
            </a:r>
            <a:r>
              <a:rPr lang="en-US" dirty="0">
                <a:latin typeface="+mj-lt"/>
              </a:rPr>
              <a:t> = 2, p-value = 6.573e</a:t>
            </a:r>
          </a:p>
          <a:p>
            <a:pPr algn="l" rtl="0">
              <a:buFont typeface="Wingdings" panose="05000000000000000000" pitchFamily="2" charset="2"/>
              <a:buChar char="§"/>
            </a:pPr>
            <a:r>
              <a:rPr lang="en-US" dirty="0">
                <a:latin typeface="+mj-lt"/>
              </a:rPr>
              <a:t>The Kruskal -Wallis test indicated statistical significance (referring to job scope as a category, and job as an ordinal variable; and vice versa).</a:t>
            </a:r>
          </a:p>
          <a:p>
            <a:pPr algn="l" rtl="0">
              <a:buFont typeface="Wingdings" panose="05000000000000000000" pitchFamily="2" charset="2"/>
              <a:buChar char="§"/>
            </a:pPr>
            <a:r>
              <a:rPr lang="en-US" dirty="0">
                <a:latin typeface="+mj-lt"/>
              </a:rPr>
              <a:t>When looking at the two variables as order variables, the Spearman correlation was positive (0.23), and significant. p-value= 1.453e-06. </a:t>
            </a:r>
            <a:r>
              <a:rPr lang="en-US" dirty="0">
                <a:solidFill>
                  <a:srgbClr val="222222"/>
                </a:solidFill>
                <a:latin typeface="+mj-lt"/>
              </a:rPr>
              <a:t>Kendall</a:t>
            </a:r>
            <a:r>
              <a:rPr lang="en-US" dirty="0">
                <a:latin typeface="+mj-lt"/>
              </a:rPr>
              <a:t> correlation also was positive (0.21), and significant. p-value 1.574e-06.</a:t>
            </a:r>
          </a:p>
          <a:p>
            <a:pPr algn="l" rtl="0">
              <a:buFont typeface="Wingdings" panose="05000000000000000000" pitchFamily="2" charset="2"/>
              <a:buChar char="§"/>
            </a:pPr>
            <a:r>
              <a:rPr lang="en-US" dirty="0"/>
              <a:t>Looking at the two variables as categorical variables – X--squared = 31.731, </a:t>
            </a:r>
            <a:r>
              <a:rPr lang="en-US" dirty="0" err="1"/>
              <a:t>df</a:t>
            </a:r>
            <a:r>
              <a:rPr lang="en-US" dirty="0"/>
              <a:t> = 6, p-value = 1.837e-05 and Fisher (simulation) tests, p – value = 0.0004998, revealed statistical significance. </a:t>
            </a:r>
          </a:p>
          <a:p>
            <a:endParaRPr lang="he-IL" dirty="0"/>
          </a:p>
        </p:txBody>
      </p:sp>
      <p:sp>
        <p:nvSpPr>
          <p:cNvPr id="4" name="תיבת טקסט 3">
            <a:extLst>
              <a:ext uri="{FF2B5EF4-FFF2-40B4-BE49-F238E27FC236}">
                <a16:creationId xmlns:a16="http://schemas.microsoft.com/office/drawing/2014/main" id="{987AE66D-59D4-4CCA-70F0-136190F17FE7}"/>
              </a:ext>
            </a:extLst>
          </p:cNvPr>
          <p:cNvSpPr txBox="1"/>
          <p:nvPr/>
        </p:nvSpPr>
        <p:spPr>
          <a:xfrm>
            <a:off x="1490870" y="734688"/>
            <a:ext cx="9134060" cy="461665"/>
          </a:xfrm>
          <a:prstGeom prst="rect">
            <a:avLst/>
          </a:prstGeom>
          <a:noFill/>
        </p:spPr>
        <p:txBody>
          <a:bodyPr wrap="square">
            <a:spAutoFit/>
          </a:bodyPr>
          <a:lstStyle/>
          <a:p>
            <a:pPr algn="l" rtl="0">
              <a:buFont typeface="Wingdings" panose="05000000000000000000" pitchFamily="2" charset="2"/>
              <a:buChar char="q"/>
            </a:pPr>
            <a:r>
              <a:rPr lang="en-US" sz="2400" dirty="0"/>
              <a:t> Is there a correlation between seniority and scope of work?</a:t>
            </a:r>
          </a:p>
        </p:txBody>
      </p:sp>
      <p:sp>
        <p:nvSpPr>
          <p:cNvPr id="5" name="תיבת טקסט 4">
            <a:extLst>
              <a:ext uri="{FF2B5EF4-FFF2-40B4-BE49-F238E27FC236}">
                <a16:creationId xmlns:a16="http://schemas.microsoft.com/office/drawing/2014/main" id="{6F68F7DD-EE4C-2471-C76A-515FB0FAA28C}"/>
              </a:ext>
            </a:extLst>
          </p:cNvPr>
          <p:cNvSpPr txBox="1"/>
          <p:nvPr/>
        </p:nvSpPr>
        <p:spPr>
          <a:xfrm>
            <a:off x="1492537" y="1504337"/>
            <a:ext cx="875881" cy="400110"/>
          </a:xfrm>
          <a:prstGeom prst="rect">
            <a:avLst/>
          </a:prstGeom>
          <a:noFill/>
        </p:spPr>
        <p:txBody>
          <a:bodyPr wrap="none" rtlCol="1">
            <a:spAutoFit/>
          </a:bodyPr>
          <a:lstStyle/>
          <a:p>
            <a:pPr marL="342900" indent="-342900">
              <a:buFont typeface="Wingdings" panose="05000000000000000000" pitchFamily="2" charset="2"/>
              <a:buChar char="q"/>
            </a:pPr>
            <a:r>
              <a:rPr lang="en-US" sz="2000" dirty="0"/>
              <a:t>Yes</a:t>
            </a:r>
            <a:endParaRPr lang="he-IL" sz="2400" dirty="0"/>
          </a:p>
        </p:txBody>
      </p:sp>
    </p:spTree>
    <p:extLst>
      <p:ext uri="{BB962C8B-B14F-4D97-AF65-F5344CB8AC3E}">
        <p14:creationId xmlns:p14="http://schemas.microsoft.com/office/powerpoint/2010/main" val="1173134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art, bar chart&#10;&#10;Description automatically generated">
            <a:extLst>
              <a:ext uri="{FF2B5EF4-FFF2-40B4-BE49-F238E27FC236}">
                <a16:creationId xmlns:a16="http://schemas.microsoft.com/office/drawing/2014/main" id="{B2316A93-3864-DBE8-9F26-B2077CBF5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925" y="1898374"/>
            <a:ext cx="6732778" cy="4155107"/>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CB6784EC-4F5A-E8D4-AAF8-1D1E5BEF6BAF}"/>
              </a:ext>
            </a:extLst>
          </p:cNvPr>
          <p:cNvSpPr txBox="1"/>
          <p:nvPr/>
        </p:nvSpPr>
        <p:spPr>
          <a:xfrm>
            <a:off x="2011680" y="922705"/>
            <a:ext cx="8280074" cy="461665"/>
          </a:xfrm>
          <a:prstGeom prst="rect">
            <a:avLst/>
          </a:prstGeom>
          <a:noFill/>
        </p:spPr>
        <p:txBody>
          <a:bodyPr wrap="square">
            <a:spAutoFit/>
          </a:bodyPr>
          <a:lstStyle/>
          <a:p>
            <a:r>
              <a:rPr lang="he-IL" sz="2400" dirty="0" err="1"/>
              <a:t>The</a:t>
            </a:r>
            <a:r>
              <a:rPr lang="he-IL" sz="2400" dirty="0"/>
              <a:t> </a:t>
            </a:r>
            <a:r>
              <a:rPr lang="he-IL" sz="2400" dirty="0" err="1"/>
              <a:t>scope</a:t>
            </a:r>
            <a:r>
              <a:rPr lang="he-IL" sz="2400" dirty="0"/>
              <a:t> </a:t>
            </a:r>
            <a:r>
              <a:rPr lang="he-IL" sz="2400" dirty="0" err="1"/>
              <a:t>of</a:t>
            </a:r>
            <a:r>
              <a:rPr lang="he-IL" sz="2400" dirty="0"/>
              <a:t> </a:t>
            </a:r>
            <a:r>
              <a:rPr lang="he-IL" sz="2400" dirty="0" err="1"/>
              <a:t>the</a:t>
            </a:r>
            <a:r>
              <a:rPr lang="he-IL" sz="2400" dirty="0"/>
              <a:t> </a:t>
            </a:r>
            <a:r>
              <a:rPr lang="en-US" sz="2400" dirty="0"/>
              <a:t>work</a:t>
            </a:r>
            <a:r>
              <a:rPr lang="he-IL" sz="2400" dirty="0"/>
              <a:t> </a:t>
            </a:r>
            <a:r>
              <a:rPr lang="he-IL" sz="2400" dirty="0" err="1"/>
              <a:t>tends</a:t>
            </a:r>
            <a:r>
              <a:rPr lang="he-IL" sz="2400" dirty="0"/>
              <a:t> </a:t>
            </a:r>
            <a:r>
              <a:rPr lang="he-IL" sz="2400" dirty="0" err="1"/>
              <a:t>to</a:t>
            </a:r>
            <a:r>
              <a:rPr lang="he-IL" sz="2400" dirty="0"/>
              <a:t> </a:t>
            </a:r>
            <a:r>
              <a:rPr lang="he-IL" sz="2400" dirty="0" err="1"/>
              <a:t>increase</a:t>
            </a:r>
            <a:r>
              <a:rPr lang="he-IL" sz="2400" dirty="0"/>
              <a:t> </a:t>
            </a:r>
            <a:r>
              <a:rPr lang="he-IL" sz="2400" dirty="0" err="1"/>
              <a:t>as</a:t>
            </a:r>
            <a:r>
              <a:rPr lang="he-IL" sz="2400" dirty="0"/>
              <a:t> </a:t>
            </a:r>
            <a:r>
              <a:rPr lang="he-IL" sz="2400" dirty="0" err="1"/>
              <a:t>seniority</a:t>
            </a:r>
            <a:r>
              <a:rPr lang="he-IL" sz="2400" dirty="0"/>
              <a:t> </a:t>
            </a:r>
            <a:r>
              <a:rPr lang="he-IL" sz="2400" dirty="0" err="1"/>
              <a:t>increases</a:t>
            </a:r>
            <a:r>
              <a:rPr lang="he-IL" sz="2400" dirty="0"/>
              <a:t>:</a:t>
            </a:r>
          </a:p>
        </p:txBody>
      </p:sp>
    </p:spTree>
    <p:extLst>
      <p:ext uri="{BB962C8B-B14F-4D97-AF65-F5344CB8AC3E}">
        <p14:creationId xmlns:p14="http://schemas.microsoft.com/office/powerpoint/2010/main" val="2725248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C61708EC-E5B4-5A91-0511-77F6B6C3F9A9}"/>
              </a:ext>
            </a:extLst>
          </p:cNvPr>
          <p:cNvSpPr txBox="1">
            <a:spLocks noGrp="1"/>
          </p:cNvSpPr>
          <p:nvPr>
            <p:ph idx="1"/>
          </p:nvPr>
        </p:nvSpPr>
        <p:spPr>
          <a:xfrm>
            <a:off x="1450975" y="2016125"/>
            <a:ext cx="9604375" cy="4521174"/>
          </a:xfrm>
          <a:prstGeom prst="rect">
            <a:avLst/>
          </a:prstGeom>
          <a:noFill/>
        </p:spPr>
        <p:txBody>
          <a:bodyPr wrap="square">
            <a:spAutoFit/>
          </a:bodyPr>
          <a:lstStyle/>
          <a:p>
            <a:pPr algn="l" rtl="0">
              <a:buFont typeface="Wingdings" panose="05000000000000000000" pitchFamily="2" charset="2"/>
              <a:buChar char="q"/>
            </a:pPr>
            <a:r>
              <a:rPr lang="en-US" dirty="0"/>
              <a:t> </a:t>
            </a:r>
            <a:r>
              <a:rPr lang="he-IL" dirty="0" err="1"/>
              <a:t>Yes</a:t>
            </a:r>
            <a:r>
              <a:rPr lang="en-US" dirty="0"/>
              <a:t>.</a:t>
            </a:r>
            <a:r>
              <a:rPr lang="he-IL" dirty="0"/>
              <a:t> </a:t>
            </a:r>
            <a:endParaRPr lang="en-US" dirty="0"/>
          </a:p>
          <a:p>
            <a:pPr algn="l" rtl="0"/>
            <a:r>
              <a:rPr lang="en-US" dirty="0"/>
              <a:t>The findings indicate</a:t>
            </a:r>
            <a:r>
              <a:rPr lang="he-IL" dirty="0"/>
              <a:t> </a:t>
            </a:r>
            <a:r>
              <a:rPr lang="he-IL" dirty="0" err="1"/>
              <a:t>that</a:t>
            </a:r>
            <a:r>
              <a:rPr lang="he-IL" dirty="0"/>
              <a:t> </a:t>
            </a:r>
            <a:r>
              <a:rPr lang="he-IL" dirty="0" err="1"/>
              <a:t>karate</a:t>
            </a:r>
            <a:r>
              <a:rPr lang="he-IL" dirty="0"/>
              <a:t>, </a:t>
            </a:r>
            <a:r>
              <a:rPr lang="he-IL" dirty="0" err="1"/>
              <a:t>fencing</a:t>
            </a:r>
            <a:r>
              <a:rPr lang="he-IL" dirty="0"/>
              <a:t>, </a:t>
            </a:r>
            <a:r>
              <a:rPr lang="he-IL" dirty="0" err="1"/>
              <a:t>skating</a:t>
            </a:r>
            <a:r>
              <a:rPr lang="he-IL" dirty="0"/>
              <a:t>, </a:t>
            </a:r>
            <a:r>
              <a:rPr lang="he-IL" dirty="0" err="1"/>
              <a:t>shooting</a:t>
            </a:r>
            <a:r>
              <a:rPr lang="he-IL" dirty="0"/>
              <a:t>, </a:t>
            </a:r>
            <a:r>
              <a:rPr lang="he-IL" dirty="0" err="1"/>
              <a:t>boxing</a:t>
            </a:r>
            <a:r>
              <a:rPr lang="he-IL" dirty="0"/>
              <a:t>, </a:t>
            </a:r>
            <a:r>
              <a:rPr lang="he-IL" dirty="0" err="1"/>
              <a:t>and</a:t>
            </a:r>
            <a:r>
              <a:rPr lang="he-IL" dirty="0"/>
              <a:t> </a:t>
            </a:r>
            <a:r>
              <a:rPr lang="he-IL" dirty="0" err="1"/>
              <a:t>gymnastics</a:t>
            </a:r>
            <a:r>
              <a:rPr lang="he-IL" dirty="0"/>
              <a:t> </a:t>
            </a:r>
            <a:r>
              <a:rPr lang="he-IL" dirty="0" err="1"/>
              <a:t>have</a:t>
            </a:r>
            <a:r>
              <a:rPr lang="he-IL" dirty="0"/>
              <a:t> </a:t>
            </a:r>
            <a:r>
              <a:rPr lang="he-IL" dirty="0" err="1"/>
              <a:t>the</a:t>
            </a:r>
            <a:r>
              <a:rPr lang="he-IL" dirty="0"/>
              <a:t> </a:t>
            </a:r>
            <a:r>
              <a:rPr lang="he-IL" dirty="0" err="1"/>
              <a:t>most</a:t>
            </a:r>
            <a:r>
              <a:rPr lang="he-IL" dirty="0"/>
              <a:t> </a:t>
            </a:r>
            <a:r>
              <a:rPr lang="he-IL" dirty="0" err="1"/>
              <a:t>seniority</a:t>
            </a:r>
            <a:r>
              <a:rPr lang="he-IL" dirty="0"/>
              <a:t>, </a:t>
            </a:r>
            <a:r>
              <a:rPr lang="he-IL" dirty="0" err="1"/>
              <a:t>compared</a:t>
            </a:r>
            <a:r>
              <a:rPr lang="he-IL" dirty="0"/>
              <a:t> </a:t>
            </a:r>
            <a:r>
              <a:rPr lang="he-IL" dirty="0" err="1"/>
              <a:t>to</a:t>
            </a:r>
            <a:r>
              <a:rPr lang="he-IL" dirty="0"/>
              <a:t> </a:t>
            </a:r>
            <a:r>
              <a:rPr lang="he-IL" dirty="0" err="1"/>
              <a:t>archery</a:t>
            </a:r>
            <a:r>
              <a:rPr lang="he-IL" dirty="0"/>
              <a:t>, </a:t>
            </a:r>
            <a:r>
              <a:rPr lang="he-IL" dirty="0" err="1"/>
              <a:t>Krav</a:t>
            </a:r>
            <a:r>
              <a:rPr lang="he-IL" dirty="0"/>
              <a:t> </a:t>
            </a:r>
            <a:r>
              <a:rPr lang="he-IL" dirty="0" err="1"/>
              <a:t>Maga</a:t>
            </a:r>
            <a:r>
              <a:rPr lang="he-IL" dirty="0"/>
              <a:t>,</a:t>
            </a:r>
            <a:r>
              <a:rPr lang="en-US" dirty="0"/>
              <a:t> fitness room, </a:t>
            </a:r>
            <a:r>
              <a:rPr lang="he-IL" dirty="0" err="1"/>
              <a:t>and</a:t>
            </a:r>
            <a:r>
              <a:rPr lang="he-IL" dirty="0"/>
              <a:t> </a:t>
            </a:r>
            <a:r>
              <a:rPr lang="he-IL" dirty="0" err="1"/>
              <a:t>netball</a:t>
            </a:r>
            <a:r>
              <a:rPr lang="he-IL" dirty="0"/>
              <a:t>. (</a:t>
            </a:r>
            <a:r>
              <a:rPr lang="he-IL" dirty="0" err="1"/>
              <a:t>catchball</a:t>
            </a:r>
            <a:r>
              <a:rPr lang="he-IL" dirty="0"/>
              <a:t> = </a:t>
            </a:r>
            <a:r>
              <a:rPr lang="he-IL" dirty="0" err="1"/>
              <a:t>mamanet</a:t>
            </a:r>
            <a:r>
              <a:rPr lang="he-IL" dirty="0"/>
              <a:t>) </a:t>
            </a:r>
            <a:r>
              <a:rPr lang="he-IL" dirty="0" err="1"/>
              <a:t>where</a:t>
            </a:r>
            <a:r>
              <a:rPr lang="he-IL" dirty="0"/>
              <a:t> </a:t>
            </a:r>
            <a:r>
              <a:rPr lang="he-IL" dirty="0" err="1"/>
              <a:t>seniority</a:t>
            </a:r>
            <a:r>
              <a:rPr lang="he-IL" dirty="0"/>
              <a:t> </a:t>
            </a:r>
            <a:r>
              <a:rPr lang="he-IL" dirty="0" err="1"/>
              <a:t>is</a:t>
            </a:r>
            <a:r>
              <a:rPr lang="he-IL" dirty="0"/>
              <a:t> </a:t>
            </a:r>
            <a:r>
              <a:rPr lang="he-IL" dirty="0" err="1"/>
              <a:t>the</a:t>
            </a:r>
            <a:r>
              <a:rPr lang="he-IL" dirty="0"/>
              <a:t> </a:t>
            </a:r>
            <a:r>
              <a:rPr lang="he-IL" dirty="0" err="1"/>
              <a:t>lowest</a:t>
            </a:r>
            <a:r>
              <a:rPr lang="he-IL" dirty="0"/>
              <a:t>.</a:t>
            </a:r>
            <a:endParaRPr lang="en-US" dirty="0"/>
          </a:p>
          <a:p>
            <a:pPr algn="l" rtl="0"/>
            <a:endParaRPr lang="en-US" dirty="0"/>
          </a:p>
          <a:p>
            <a:pPr marL="0" indent="0" algn="l" rtl="0">
              <a:buNone/>
            </a:pPr>
            <a:endParaRPr lang="en-US" dirty="0"/>
          </a:p>
          <a:p>
            <a:pPr algn="l" rtl="0"/>
            <a:r>
              <a:rPr lang="en-US" dirty="0"/>
              <a:t>The </a:t>
            </a:r>
            <a:r>
              <a:rPr lang="en-US" b="0" i="0" dirty="0">
                <a:solidFill>
                  <a:srgbClr val="222222"/>
                </a:solidFill>
                <a:effectLst/>
                <a:latin typeface="Arial" panose="020B0604020202020204" pitchFamily="34" charset="0"/>
              </a:rPr>
              <a:t>Kruskal-Wallis</a:t>
            </a:r>
            <a:r>
              <a:rPr lang="en-US" dirty="0"/>
              <a:t> test and Chi-squared came out clear = 78.434,df =34, p-value – 2.289e-05 </a:t>
            </a:r>
          </a:p>
          <a:p>
            <a:pPr algn="l" rtl="0"/>
            <a:endParaRPr lang="en-US" dirty="0"/>
          </a:p>
          <a:p>
            <a:pPr algn="l" rtl="0"/>
            <a:endParaRPr lang="he-IL" dirty="0"/>
          </a:p>
        </p:txBody>
      </p:sp>
      <p:sp>
        <p:nvSpPr>
          <p:cNvPr id="6" name="תיבת טקסט 5">
            <a:extLst>
              <a:ext uri="{FF2B5EF4-FFF2-40B4-BE49-F238E27FC236}">
                <a16:creationId xmlns:a16="http://schemas.microsoft.com/office/drawing/2014/main" id="{8CEBB166-2AE9-D7DB-3C5D-BDF13AB01F9D}"/>
              </a:ext>
            </a:extLst>
          </p:cNvPr>
          <p:cNvSpPr txBox="1"/>
          <p:nvPr/>
        </p:nvSpPr>
        <p:spPr>
          <a:xfrm>
            <a:off x="1450974" y="1093149"/>
            <a:ext cx="9604375" cy="461665"/>
          </a:xfrm>
          <a:prstGeom prst="rect">
            <a:avLst/>
          </a:prstGeom>
          <a:noFill/>
        </p:spPr>
        <p:txBody>
          <a:bodyPr wrap="square">
            <a:spAutoFit/>
          </a:bodyPr>
          <a:lstStyle/>
          <a:p>
            <a:pPr algn="l" rtl="0">
              <a:buFont typeface="Wingdings" panose="05000000000000000000" pitchFamily="2" charset="2"/>
              <a:buChar char="q"/>
            </a:pPr>
            <a:r>
              <a:rPr lang="en-US" sz="2400" dirty="0"/>
              <a:t> </a:t>
            </a:r>
            <a:r>
              <a:rPr lang="he-IL" sz="2400" dirty="0" err="1"/>
              <a:t>Is</a:t>
            </a:r>
            <a:r>
              <a:rPr lang="he-IL" sz="2400" dirty="0"/>
              <a:t> </a:t>
            </a:r>
            <a:r>
              <a:rPr lang="he-IL" sz="2400" dirty="0" err="1"/>
              <a:t>there</a:t>
            </a:r>
            <a:r>
              <a:rPr lang="he-IL" sz="2400" dirty="0"/>
              <a:t> a </a:t>
            </a:r>
            <a:r>
              <a:rPr lang="en-US" sz="2400" dirty="0"/>
              <a:t>correlation </a:t>
            </a:r>
            <a:r>
              <a:rPr lang="he-IL" sz="2400" dirty="0" err="1"/>
              <a:t>between</a:t>
            </a:r>
            <a:r>
              <a:rPr lang="he-IL" sz="2400" dirty="0"/>
              <a:t> </a:t>
            </a:r>
            <a:r>
              <a:rPr lang="he-IL" sz="2400" dirty="0" err="1"/>
              <a:t>seniority</a:t>
            </a:r>
            <a:r>
              <a:rPr lang="he-IL" sz="2400" dirty="0"/>
              <a:t> </a:t>
            </a:r>
            <a:r>
              <a:rPr lang="he-IL" sz="2400" dirty="0" err="1"/>
              <a:t>and</a:t>
            </a:r>
            <a:r>
              <a:rPr lang="he-IL" sz="2400" dirty="0"/>
              <a:t> </a:t>
            </a:r>
            <a:r>
              <a:rPr lang="he-IL" sz="2400" dirty="0" err="1"/>
              <a:t>the</a:t>
            </a:r>
            <a:r>
              <a:rPr lang="he-IL" sz="2400" dirty="0"/>
              <a:t> </a:t>
            </a:r>
            <a:r>
              <a:rPr lang="he-IL" sz="2400" dirty="0" err="1"/>
              <a:t>sports</a:t>
            </a:r>
            <a:r>
              <a:rPr lang="he-IL" sz="2400" dirty="0"/>
              <a:t> </a:t>
            </a:r>
            <a:r>
              <a:rPr lang="en-US" sz="2400" dirty="0"/>
              <a:t>discipline</a:t>
            </a:r>
            <a:r>
              <a:rPr lang="he-IL" sz="2400" dirty="0"/>
              <a:t>?</a:t>
            </a:r>
          </a:p>
        </p:txBody>
      </p:sp>
    </p:spTree>
    <p:extLst>
      <p:ext uri="{BB962C8B-B14F-4D97-AF65-F5344CB8AC3E}">
        <p14:creationId xmlns:p14="http://schemas.microsoft.com/office/powerpoint/2010/main" val="1555287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hart, bar chart, histogram&#10;&#10;Description automatically generated">
            <a:extLst>
              <a:ext uri="{FF2B5EF4-FFF2-40B4-BE49-F238E27FC236}">
                <a16:creationId xmlns:a16="http://schemas.microsoft.com/office/drawing/2014/main" id="{42912292-A2E3-D52B-E670-19BD1A0CCD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6387" y="1933635"/>
            <a:ext cx="9731301" cy="4144143"/>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F8FA50CE-DEB5-7976-7245-EA2C2631D73A}"/>
              </a:ext>
            </a:extLst>
          </p:cNvPr>
          <p:cNvSpPr txBox="1"/>
          <p:nvPr/>
        </p:nvSpPr>
        <p:spPr>
          <a:xfrm>
            <a:off x="1263852" y="488780"/>
            <a:ext cx="10137573" cy="1200329"/>
          </a:xfrm>
          <a:prstGeom prst="rect">
            <a:avLst/>
          </a:prstGeom>
          <a:noFill/>
        </p:spPr>
        <p:txBody>
          <a:bodyPr wrap="square">
            <a:spAutoFit/>
          </a:bodyPr>
          <a:lstStyle/>
          <a:p>
            <a:r>
              <a:rPr lang="en-US" sz="2400" dirty="0"/>
              <a:t>The findings indicate</a:t>
            </a:r>
            <a:r>
              <a:rPr lang="he-IL" sz="2400" dirty="0"/>
              <a:t> </a:t>
            </a:r>
            <a:r>
              <a:rPr lang="he-IL" sz="2400" dirty="0" err="1"/>
              <a:t>that</a:t>
            </a:r>
            <a:r>
              <a:rPr lang="he-IL" sz="2400" dirty="0"/>
              <a:t> </a:t>
            </a:r>
            <a:r>
              <a:rPr lang="he-IL" sz="2400" dirty="0" err="1"/>
              <a:t>karate</a:t>
            </a:r>
            <a:r>
              <a:rPr lang="he-IL" sz="2400" dirty="0"/>
              <a:t>, </a:t>
            </a:r>
            <a:r>
              <a:rPr lang="he-IL" sz="2400" dirty="0" err="1"/>
              <a:t>fencing</a:t>
            </a:r>
            <a:r>
              <a:rPr lang="he-IL" sz="2400" dirty="0"/>
              <a:t>, </a:t>
            </a:r>
            <a:r>
              <a:rPr lang="he-IL" sz="2400" dirty="0" err="1"/>
              <a:t>skating</a:t>
            </a:r>
            <a:r>
              <a:rPr lang="he-IL" sz="2400" dirty="0"/>
              <a:t>, </a:t>
            </a:r>
            <a:r>
              <a:rPr lang="he-IL" sz="2400" dirty="0" err="1"/>
              <a:t>shooting</a:t>
            </a:r>
            <a:r>
              <a:rPr lang="he-IL" sz="2400" dirty="0"/>
              <a:t>, </a:t>
            </a:r>
            <a:r>
              <a:rPr lang="he-IL" sz="2400" dirty="0" err="1"/>
              <a:t>boxing</a:t>
            </a:r>
            <a:r>
              <a:rPr lang="he-IL" sz="2400" dirty="0"/>
              <a:t>, </a:t>
            </a:r>
            <a:r>
              <a:rPr lang="he-IL" sz="2400" dirty="0" err="1"/>
              <a:t>and</a:t>
            </a:r>
            <a:r>
              <a:rPr lang="he-IL" sz="2400" dirty="0"/>
              <a:t> </a:t>
            </a:r>
            <a:r>
              <a:rPr lang="he-IL" sz="2400" dirty="0" err="1"/>
              <a:t>gymnastics</a:t>
            </a:r>
            <a:r>
              <a:rPr lang="he-IL" sz="2400" dirty="0"/>
              <a:t> </a:t>
            </a:r>
            <a:r>
              <a:rPr lang="he-IL" sz="2400" dirty="0" err="1"/>
              <a:t>have</a:t>
            </a:r>
            <a:r>
              <a:rPr lang="he-IL" sz="2400" dirty="0"/>
              <a:t> </a:t>
            </a:r>
            <a:r>
              <a:rPr lang="he-IL" sz="2400" dirty="0" err="1"/>
              <a:t>the</a:t>
            </a:r>
            <a:r>
              <a:rPr lang="he-IL" sz="2400" dirty="0"/>
              <a:t> </a:t>
            </a:r>
            <a:r>
              <a:rPr lang="he-IL" sz="2400" dirty="0" err="1"/>
              <a:t>most</a:t>
            </a:r>
            <a:r>
              <a:rPr lang="he-IL" sz="2400" dirty="0"/>
              <a:t> </a:t>
            </a:r>
            <a:r>
              <a:rPr lang="he-IL" sz="2400" dirty="0" err="1"/>
              <a:t>seniority</a:t>
            </a:r>
            <a:r>
              <a:rPr lang="he-IL" sz="2400" dirty="0"/>
              <a:t>, </a:t>
            </a:r>
            <a:r>
              <a:rPr lang="he-IL" sz="2400" dirty="0" err="1"/>
              <a:t>compared</a:t>
            </a:r>
            <a:r>
              <a:rPr lang="he-IL" sz="2400" dirty="0"/>
              <a:t> </a:t>
            </a:r>
            <a:r>
              <a:rPr lang="he-IL" sz="2400" dirty="0" err="1"/>
              <a:t>to</a:t>
            </a:r>
            <a:r>
              <a:rPr lang="he-IL" sz="2400" dirty="0"/>
              <a:t> </a:t>
            </a:r>
            <a:r>
              <a:rPr lang="en-US" sz="2400" dirty="0"/>
              <a:t>A</a:t>
            </a:r>
            <a:r>
              <a:rPr lang="he-IL" sz="2400" dirty="0" err="1"/>
              <a:t>rchery</a:t>
            </a:r>
            <a:r>
              <a:rPr lang="he-IL" sz="2400" dirty="0"/>
              <a:t>, </a:t>
            </a:r>
            <a:r>
              <a:rPr lang="he-IL" sz="2400" dirty="0" err="1"/>
              <a:t>Krav</a:t>
            </a:r>
            <a:r>
              <a:rPr lang="he-IL" sz="2400" dirty="0"/>
              <a:t> </a:t>
            </a:r>
            <a:r>
              <a:rPr lang="he-IL" sz="2400" dirty="0" err="1"/>
              <a:t>Maga</a:t>
            </a:r>
            <a:r>
              <a:rPr lang="he-IL" sz="2400" dirty="0"/>
              <a:t>, </a:t>
            </a:r>
            <a:r>
              <a:rPr lang="en-US" sz="2400" dirty="0"/>
              <a:t>G</a:t>
            </a:r>
            <a:r>
              <a:rPr lang="he-IL" sz="2400" dirty="0" err="1"/>
              <a:t>yms</a:t>
            </a:r>
            <a:r>
              <a:rPr lang="he-IL" sz="2400" dirty="0"/>
              <a:t>,</a:t>
            </a:r>
          </a:p>
          <a:p>
            <a:r>
              <a:rPr lang="he-IL" sz="2400" dirty="0"/>
              <a:t> </a:t>
            </a:r>
            <a:r>
              <a:rPr lang="en-US" sz="2400" dirty="0"/>
              <a:t>a</a:t>
            </a:r>
            <a:r>
              <a:rPr lang="he-IL" sz="2400" dirty="0" err="1"/>
              <a:t>nd</a:t>
            </a:r>
            <a:r>
              <a:rPr lang="he-IL" sz="2400" dirty="0"/>
              <a:t> </a:t>
            </a:r>
            <a:r>
              <a:rPr lang="en-US" sz="2400" dirty="0"/>
              <a:t>N</a:t>
            </a:r>
            <a:r>
              <a:rPr lang="he-IL" sz="2400" dirty="0" err="1"/>
              <a:t>etball</a:t>
            </a:r>
            <a:r>
              <a:rPr lang="he-IL" sz="2400" dirty="0"/>
              <a:t> (</a:t>
            </a:r>
            <a:r>
              <a:rPr lang="he-IL" sz="2400" dirty="0" err="1"/>
              <a:t>catchball</a:t>
            </a:r>
            <a:r>
              <a:rPr lang="he-IL" sz="2400" dirty="0"/>
              <a:t> = </a:t>
            </a:r>
            <a:r>
              <a:rPr lang="en-US" sz="2400" dirty="0"/>
              <a:t>M</a:t>
            </a:r>
            <a:r>
              <a:rPr lang="he-IL" sz="2400" dirty="0" err="1"/>
              <a:t>amanet</a:t>
            </a:r>
            <a:r>
              <a:rPr lang="he-IL" sz="2400" dirty="0"/>
              <a:t>) </a:t>
            </a:r>
            <a:r>
              <a:rPr lang="he-IL" sz="2400" dirty="0" err="1"/>
              <a:t>where</a:t>
            </a:r>
            <a:r>
              <a:rPr lang="he-IL" sz="2400" dirty="0"/>
              <a:t> </a:t>
            </a:r>
            <a:r>
              <a:rPr lang="he-IL" sz="2400" dirty="0" err="1"/>
              <a:t>seniority</a:t>
            </a:r>
            <a:r>
              <a:rPr lang="he-IL" sz="2400" dirty="0"/>
              <a:t> </a:t>
            </a:r>
            <a:r>
              <a:rPr lang="he-IL" sz="2400" dirty="0" err="1"/>
              <a:t>is</a:t>
            </a:r>
            <a:r>
              <a:rPr lang="he-IL" sz="2400" dirty="0"/>
              <a:t> </a:t>
            </a:r>
            <a:r>
              <a:rPr lang="he-IL" sz="2400" dirty="0" err="1"/>
              <a:t>the</a:t>
            </a:r>
            <a:r>
              <a:rPr lang="he-IL" sz="2400" dirty="0"/>
              <a:t> </a:t>
            </a:r>
            <a:r>
              <a:rPr lang="he-IL" sz="2400" dirty="0" err="1"/>
              <a:t>lowest</a:t>
            </a:r>
            <a:r>
              <a:rPr lang="he-IL" sz="2400" dirty="0"/>
              <a:t> </a:t>
            </a:r>
            <a:r>
              <a:rPr lang="en-US" sz="2400" dirty="0"/>
              <a:t>catch</a:t>
            </a:r>
            <a:r>
              <a:rPr lang="he-IL" sz="2400" dirty="0" err="1"/>
              <a:t>ball</a:t>
            </a:r>
            <a:r>
              <a:rPr lang="en-US" sz="2400" dirty="0"/>
              <a:t>.</a:t>
            </a:r>
            <a:endParaRPr lang="he-IL" sz="2400" dirty="0"/>
          </a:p>
        </p:txBody>
      </p:sp>
    </p:spTree>
    <p:extLst>
      <p:ext uri="{BB962C8B-B14F-4D97-AF65-F5344CB8AC3E}">
        <p14:creationId xmlns:p14="http://schemas.microsoft.com/office/powerpoint/2010/main" val="142716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2">
            <a:extLst>
              <a:ext uri="{FF2B5EF4-FFF2-40B4-BE49-F238E27FC236}">
                <a16:creationId xmlns:a16="http://schemas.microsoft.com/office/drawing/2014/main" id="{EB8C23CC-2D8B-4914-2E33-BF6EB33F11A4}"/>
              </a:ext>
            </a:extLst>
          </p:cNvPr>
          <p:cNvSpPr txBox="1">
            <a:spLocks/>
          </p:cNvSpPr>
          <p:nvPr/>
        </p:nvSpPr>
        <p:spPr>
          <a:xfrm>
            <a:off x="1316932" y="2144883"/>
            <a:ext cx="10590148" cy="3654181"/>
          </a:xfrm>
          <a:prstGeom prst="rect">
            <a:avLst/>
          </a:prstGeom>
        </p:spPr>
        <p:txBody>
          <a:bodyPr vert="horz" lIns="91440" tIns="45720" rIns="91440" bIns="45720" rtlCol="0" anchor="t">
            <a:noAutofit/>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l" rtl="0">
              <a:buFont typeface="Wingdings" panose="05000000000000000000" pitchFamily="2" charset="2"/>
              <a:buChar char="q"/>
            </a:pPr>
            <a:r>
              <a:rPr lang="en-US" sz="1800" dirty="0"/>
              <a:t> Method</a:t>
            </a:r>
          </a:p>
          <a:p>
            <a:pPr algn="l" rtl="0">
              <a:buFont typeface="Wingdings" panose="05000000000000000000" pitchFamily="2" charset="2"/>
              <a:buChar char="§"/>
            </a:pPr>
            <a:r>
              <a:rPr lang="en-US" sz="1800" dirty="0"/>
              <a:t>The study was based on a </a:t>
            </a:r>
            <a:r>
              <a:rPr lang="en-US" sz="1800" b="1" u="sng" dirty="0"/>
              <a:t>convenience sample</a:t>
            </a:r>
            <a:r>
              <a:rPr lang="en-US" sz="1800" b="1" dirty="0"/>
              <a:t> and sent to </a:t>
            </a:r>
            <a:r>
              <a:rPr lang="en-US" sz="1800" dirty="0"/>
              <a:t>1250 coaches,.416 coaches returned the questionnaire. (33.28%)</a:t>
            </a:r>
            <a:r>
              <a:rPr lang="he-IL" sz="1800" dirty="0"/>
              <a:t>.</a:t>
            </a:r>
            <a:r>
              <a:rPr lang="en-US" sz="1800" dirty="0"/>
              <a:t>Out of them 313 male, and 103 female coaches and instructors. representing 51 sports disciplines in Israel with the exception of the football coaching association which decided not to participate and a dispute in the Swimming association prevented the swimming coaches from participating..</a:t>
            </a:r>
          </a:p>
          <a:p>
            <a:pPr algn="l" rtl="0">
              <a:buFont typeface="Wingdings" panose="05000000000000000000" pitchFamily="2" charset="2"/>
              <a:buChar char="§"/>
            </a:pPr>
            <a:r>
              <a:rPr lang="en-US" sz="1800" dirty="0"/>
              <a:t>The questionnaire was based on 39 questions:</a:t>
            </a:r>
          </a:p>
          <a:p>
            <a:pPr marL="0" indent="0" algn="l" rtl="0">
              <a:buFont typeface="Arial" panose="020B0604020202020204" pitchFamily="34" charset="0"/>
              <a:buNone/>
            </a:pPr>
            <a:r>
              <a:rPr lang="en-US" sz="1800" dirty="0"/>
              <a:t>    5 questions were about personal and demographic details.</a:t>
            </a:r>
          </a:p>
          <a:p>
            <a:pPr marL="0" indent="0" algn="l" rtl="0">
              <a:buFont typeface="Arial" panose="020B0604020202020204" pitchFamily="34" charset="0"/>
              <a:buNone/>
            </a:pPr>
            <a:r>
              <a:rPr lang="en-US" sz="1800" dirty="0"/>
              <a:t>    29 multiple-choice questions.</a:t>
            </a:r>
          </a:p>
          <a:p>
            <a:pPr marL="0" indent="0" algn="l" rtl="0">
              <a:buFont typeface="Arial" panose="020B0604020202020204" pitchFamily="34" charset="0"/>
              <a:buNone/>
            </a:pPr>
            <a:r>
              <a:rPr lang="en-US" sz="1800" dirty="0"/>
              <a:t>    5 open questions.</a:t>
            </a:r>
          </a:p>
        </p:txBody>
      </p:sp>
      <p:sp>
        <p:nvSpPr>
          <p:cNvPr id="4" name="מציין מיקום תוכן 2">
            <a:extLst>
              <a:ext uri="{FF2B5EF4-FFF2-40B4-BE49-F238E27FC236}">
                <a16:creationId xmlns:a16="http://schemas.microsoft.com/office/drawing/2014/main" id="{DA522A2E-180B-0FDB-1130-7072343F3BAE}"/>
              </a:ext>
            </a:extLst>
          </p:cNvPr>
          <p:cNvSpPr txBox="1">
            <a:spLocks/>
          </p:cNvSpPr>
          <p:nvPr/>
        </p:nvSpPr>
        <p:spPr>
          <a:xfrm>
            <a:off x="1377917" y="829550"/>
            <a:ext cx="9732043" cy="765570"/>
          </a:xfrm>
          <a:prstGeom prst="rect">
            <a:avLst/>
          </a:prstGeom>
        </p:spPr>
        <p:txBody>
          <a:bodyPr vert="horz" lIns="91440" tIns="45720" rIns="91440" bIns="45720" rtlCol="0" anchor="t">
            <a:noAutofit/>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l" rtl="0">
              <a:buFont typeface="Wingdings" panose="05000000000000000000" pitchFamily="2" charset="2"/>
              <a:buChar char="q"/>
            </a:pPr>
            <a:r>
              <a:rPr lang="en-US" dirty="0"/>
              <a:t> Aim of the survey: To learn about the demographic, educational, and professional characteristics of coaches in Israel and the possible relationships between them.</a:t>
            </a:r>
            <a:endParaRPr lang="he-IL" dirty="0"/>
          </a:p>
        </p:txBody>
      </p:sp>
    </p:spTree>
    <p:extLst>
      <p:ext uri="{BB962C8B-B14F-4D97-AF65-F5344CB8AC3E}">
        <p14:creationId xmlns:p14="http://schemas.microsoft.com/office/powerpoint/2010/main" val="2857259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F635999-D9D6-7143-904F-435DA72605B6}"/>
              </a:ext>
            </a:extLst>
          </p:cNvPr>
          <p:cNvSpPr>
            <a:spLocks noGrp="1"/>
          </p:cNvSpPr>
          <p:nvPr>
            <p:ph idx="1"/>
          </p:nvPr>
        </p:nvSpPr>
        <p:spPr>
          <a:xfrm>
            <a:off x="1347209" y="2277151"/>
            <a:ext cx="9603275" cy="1858297"/>
          </a:xfrm>
        </p:spPr>
        <p:txBody>
          <a:bodyPr>
            <a:noAutofit/>
          </a:bodyPr>
          <a:lstStyle/>
          <a:p>
            <a:pPr algn="l" rtl="0">
              <a:buFont typeface="Wingdings" panose="05000000000000000000" pitchFamily="2" charset="2"/>
              <a:buChar char="q"/>
            </a:pPr>
            <a:r>
              <a:rPr lang="en-US" dirty="0"/>
              <a:t> Yes.</a:t>
            </a:r>
          </a:p>
          <a:p>
            <a:pPr marL="0" indent="0" algn="l" rtl="0">
              <a:buNone/>
            </a:pPr>
            <a:endParaRPr lang="en-US" dirty="0"/>
          </a:p>
          <a:p>
            <a:pPr algn="l" rtl="0"/>
            <a:r>
              <a:rPr lang="en-US" dirty="0"/>
              <a:t>The findings indicated</a:t>
            </a:r>
            <a:r>
              <a:rPr lang="he-IL" dirty="0"/>
              <a:t> </a:t>
            </a:r>
            <a:r>
              <a:rPr lang="he-IL" dirty="0" err="1"/>
              <a:t>that</a:t>
            </a:r>
            <a:r>
              <a:rPr lang="he-IL" dirty="0"/>
              <a:t> </a:t>
            </a:r>
            <a:r>
              <a:rPr lang="he-IL" dirty="0" err="1"/>
              <a:t>for</a:t>
            </a:r>
            <a:r>
              <a:rPr lang="he-IL" dirty="0"/>
              <a:t> HPA </a:t>
            </a:r>
            <a:r>
              <a:rPr lang="he-IL" dirty="0" err="1"/>
              <a:t>and</a:t>
            </a:r>
            <a:r>
              <a:rPr lang="he-IL" dirty="0"/>
              <a:t> N</a:t>
            </a:r>
            <a:r>
              <a:rPr lang="en-US" dirty="0" err="1"/>
              <a:t>ational</a:t>
            </a:r>
            <a:r>
              <a:rPr lang="en-US" dirty="0"/>
              <a:t> Level Athletes</a:t>
            </a:r>
            <a:r>
              <a:rPr lang="he-IL" dirty="0"/>
              <a:t>, </a:t>
            </a:r>
            <a:r>
              <a:rPr lang="he-IL" dirty="0" err="1"/>
              <a:t>the</a:t>
            </a:r>
            <a:r>
              <a:rPr lang="he-IL" dirty="0"/>
              <a:t> </a:t>
            </a:r>
            <a:r>
              <a:rPr lang="he-IL" dirty="0" err="1"/>
              <a:t>coaches</a:t>
            </a:r>
            <a:r>
              <a:rPr lang="he-IL" dirty="0"/>
              <a:t> </a:t>
            </a:r>
            <a:r>
              <a:rPr lang="he-IL" dirty="0" err="1"/>
              <a:t>have</a:t>
            </a:r>
            <a:r>
              <a:rPr lang="he-IL" dirty="0"/>
              <a:t> a </a:t>
            </a:r>
            <a:r>
              <a:rPr lang="he-IL" dirty="0" err="1"/>
              <a:t>higher</a:t>
            </a:r>
            <a:r>
              <a:rPr lang="he-IL" dirty="0"/>
              <a:t> </a:t>
            </a:r>
            <a:r>
              <a:rPr lang="he-IL" dirty="0" err="1"/>
              <a:t>seniority</a:t>
            </a:r>
            <a:r>
              <a:rPr lang="en-US" dirty="0"/>
              <a:t>, than coaches of Sport For All and coaches of Young Athletes.</a:t>
            </a:r>
          </a:p>
          <a:p>
            <a:pPr algn="l" rtl="0"/>
            <a:endParaRPr lang="he-IL" dirty="0"/>
          </a:p>
          <a:p>
            <a:pPr algn="l" rtl="0"/>
            <a:endParaRPr lang="en-US" dirty="0"/>
          </a:p>
          <a:p>
            <a:r>
              <a:rPr lang="en-US" dirty="0"/>
              <a:t>,</a:t>
            </a:r>
            <a:endParaRPr lang="he-IL" dirty="0"/>
          </a:p>
        </p:txBody>
      </p:sp>
      <p:sp>
        <p:nvSpPr>
          <p:cNvPr id="5" name="תיבת טקסט 4">
            <a:extLst>
              <a:ext uri="{FF2B5EF4-FFF2-40B4-BE49-F238E27FC236}">
                <a16:creationId xmlns:a16="http://schemas.microsoft.com/office/drawing/2014/main" id="{22ADDC07-B860-EB01-B179-855B42910058}"/>
              </a:ext>
            </a:extLst>
          </p:cNvPr>
          <p:cNvSpPr txBox="1"/>
          <p:nvPr/>
        </p:nvSpPr>
        <p:spPr>
          <a:xfrm>
            <a:off x="1505778" y="706169"/>
            <a:ext cx="9549076" cy="830997"/>
          </a:xfrm>
          <a:prstGeom prst="rect">
            <a:avLst/>
          </a:prstGeom>
          <a:noFill/>
        </p:spPr>
        <p:txBody>
          <a:bodyPr wrap="square">
            <a:spAutoFit/>
          </a:bodyPr>
          <a:lstStyle/>
          <a:p>
            <a:pPr algn="l" rtl="0">
              <a:buFont typeface="Wingdings" panose="05000000000000000000" pitchFamily="2" charset="2"/>
              <a:buChar char="q"/>
            </a:pPr>
            <a:r>
              <a:rPr lang="he-IL" sz="2400" dirty="0"/>
              <a:t> </a:t>
            </a:r>
            <a:r>
              <a:rPr lang="he-IL" sz="2400" dirty="0" err="1"/>
              <a:t>Is</a:t>
            </a:r>
            <a:r>
              <a:rPr lang="he-IL" sz="2400" dirty="0"/>
              <a:t> </a:t>
            </a:r>
            <a:r>
              <a:rPr lang="he-IL" sz="2400" dirty="0" err="1"/>
              <a:t>there</a:t>
            </a:r>
            <a:r>
              <a:rPr lang="he-IL" sz="2400" dirty="0"/>
              <a:t> a </a:t>
            </a:r>
            <a:r>
              <a:rPr lang="en-US" sz="2400" dirty="0"/>
              <a:t>correlation</a:t>
            </a:r>
            <a:r>
              <a:rPr lang="he-IL" sz="2400" dirty="0"/>
              <a:t> </a:t>
            </a:r>
            <a:r>
              <a:rPr lang="he-IL" sz="2400" dirty="0" err="1"/>
              <a:t>between</a:t>
            </a:r>
            <a:r>
              <a:rPr lang="he-IL" sz="2400" dirty="0"/>
              <a:t> </a:t>
            </a:r>
            <a:r>
              <a:rPr lang="he-IL" sz="2400" dirty="0" err="1"/>
              <a:t>seniority</a:t>
            </a:r>
            <a:r>
              <a:rPr lang="he-IL" sz="2400" dirty="0"/>
              <a:t> </a:t>
            </a:r>
            <a:r>
              <a:rPr lang="he-IL" sz="2400" dirty="0" err="1"/>
              <a:t>and</a:t>
            </a:r>
            <a:r>
              <a:rPr lang="he-IL" sz="2400" dirty="0"/>
              <a:t> </a:t>
            </a:r>
            <a:r>
              <a:rPr lang="he-IL" sz="2400" dirty="0" err="1"/>
              <a:t>the</a:t>
            </a:r>
            <a:r>
              <a:rPr lang="he-IL" sz="2400" dirty="0"/>
              <a:t> </a:t>
            </a:r>
            <a:r>
              <a:rPr lang="he-IL" sz="2400" dirty="0" err="1"/>
              <a:t>type</a:t>
            </a:r>
            <a:r>
              <a:rPr lang="he-IL" sz="2400" dirty="0"/>
              <a:t> </a:t>
            </a:r>
            <a:r>
              <a:rPr lang="he-IL" sz="2400" dirty="0" err="1"/>
              <a:t>of</a:t>
            </a:r>
            <a:r>
              <a:rPr lang="he-IL" sz="2400" dirty="0"/>
              <a:t> </a:t>
            </a:r>
            <a:r>
              <a:rPr lang="he-IL" sz="2400" dirty="0" err="1"/>
              <a:t>coache</a:t>
            </a:r>
            <a:r>
              <a:rPr lang="en-US" sz="2400" dirty="0"/>
              <a:t>s</a:t>
            </a:r>
            <a:endParaRPr lang="he-IL" sz="2400" dirty="0"/>
          </a:p>
          <a:p>
            <a:pPr algn="l" rtl="0"/>
            <a:r>
              <a:rPr lang="en-US" sz="2400" dirty="0"/>
              <a:t>   </a:t>
            </a:r>
            <a:r>
              <a:rPr lang="he-IL" sz="2400" dirty="0"/>
              <a:t> </a:t>
            </a:r>
            <a:r>
              <a:rPr lang="en-US" sz="2400" dirty="0"/>
              <a:t>(HPC, Sport for All Coach,</a:t>
            </a:r>
            <a:r>
              <a:rPr lang="he-IL" sz="2400" dirty="0"/>
              <a:t> </a:t>
            </a:r>
            <a:r>
              <a:rPr lang="en-US" sz="2400" dirty="0"/>
              <a:t>e</a:t>
            </a:r>
            <a:r>
              <a:rPr lang="he-IL" sz="2400" dirty="0" err="1"/>
              <a:t>tc</a:t>
            </a:r>
            <a:r>
              <a:rPr lang="he-IL" sz="2400" dirty="0"/>
              <a:t>(?</a:t>
            </a:r>
            <a:r>
              <a:rPr lang="en-US" sz="2400" dirty="0"/>
              <a:t>.</a:t>
            </a:r>
          </a:p>
        </p:txBody>
      </p:sp>
    </p:spTree>
    <p:extLst>
      <p:ext uri="{BB962C8B-B14F-4D97-AF65-F5344CB8AC3E}">
        <p14:creationId xmlns:p14="http://schemas.microsoft.com/office/powerpoint/2010/main" val="3448954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78B209-F199-BCAC-7498-DDF72908C9FD}"/>
              </a:ext>
            </a:extLst>
          </p:cNvPr>
          <p:cNvSpPr>
            <a:spLocks noGrp="1"/>
          </p:cNvSpPr>
          <p:nvPr>
            <p:ph type="title"/>
          </p:nvPr>
        </p:nvSpPr>
        <p:spPr/>
        <p:txBody>
          <a:bodyPr/>
          <a:lstStyle/>
          <a:p>
            <a:endParaRPr lang="he-IL"/>
          </a:p>
        </p:txBody>
      </p:sp>
      <p:sp>
        <p:nvSpPr>
          <p:cNvPr id="5" name="תיבת טקסט 4">
            <a:extLst>
              <a:ext uri="{FF2B5EF4-FFF2-40B4-BE49-F238E27FC236}">
                <a16:creationId xmlns:a16="http://schemas.microsoft.com/office/drawing/2014/main" id="{D18C4435-2F44-17A2-0E71-A9A95215D1B3}"/>
              </a:ext>
            </a:extLst>
          </p:cNvPr>
          <p:cNvSpPr txBox="1"/>
          <p:nvPr/>
        </p:nvSpPr>
        <p:spPr>
          <a:xfrm>
            <a:off x="1079582" y="2279262"/>
            <a:ext cx="9928614" cy="2246769"/>
          </a:xfrm>
          <a:prstGeom prst="rect">
            <a:avLst/>
          </a:prstGeom>
          <a:noFill/>
        </p:spPr>
        <p:txBody>
          <a:bodyPr wrap="square">
            <a:spAutoFit/>
          </a:bodyPr>
          <a:lstStyle/>
          <a:p>
            <a:pPr algn="l" rtl="0"/>
            <a:r>
              <a:rPr lang="he-IL" sz="2000" dirty="0" err="1"/>
              <a:t>According</a:t>
            </a:r>
            <a:r>
              <a:rPr lang="he-IL" sz="2000" dirty="0"/>
              <a:t> </a:t>
            </a:r>
            <a:r>
              <a:rPr lang="he-IL" sz="2000" dirty="0" err="1"/>
              <a:t>to</a:t>
            </a:r>
            <a:r>
              <a:rPr lang="he-IL" sz="2000" dirty="0"/>
              <a:t> </a:t>
            </a:r>
            <a:r>
              <a:rPr lang="he-IL" sz="2000" dirty="0" err="1"/>
              <a:t>the</a:t>
            </a:r>
            <a:r>
              <a:rPr lang="he-IL" sz="2000" dirty="0"/>
              <a:t> </a:t>
            </a:r>
            <a:r>
              <a:rPr lang="he-IL" sz="2000" dirty="0" err="1"/>
              <a:t>Kruskal</a:t>
            </a:r>
            <a:r>
              <a:rPr lang="he-IL" sz="2000" dirty="0"/>
              <a:t> </a:t>
            </a:r>
            <a:r>
              <a:rPr lang="he-IL" sz="2000" dirty="0" err="1"/>
              <a:t>Wallis</a:t>
            </a:r>
            <a:r>
              <a:rPr lang="he-IL" sz="2000" dirty="0"/>
              <a:t> </a:t>
            </a:r>
            <a:r>
              <a:rPr lang="he-IL" sz="2000" dirty="0" err="1"/>
              <a:t>test</a:t>
            </a:r>
            <a:r>
              <a:rPr lang="he-IL" sz="2000" dirty="0"/>
              <a:t>, </a:t>
            </a:r>
            <a:r>
              <a:rPr lang="he-IL" sz="2000" dirty="0" err="1"/>
              <a:t>there</a:t>
            </a:r>
            <a:r>
              <a:rPr lang="he-IL" sz="2000" dirty="0"/>
              <a:t> </a:t>
            </a:r>
            <a:r>
              <a:rPr lang="he-IL" sz="2000" dirty="0" err="1"/>
              <a:t>is</a:t>
            </a:r>
            <a:r>
              <a:rPr lang="he-IL" sz="2000" dirty="0"/>
              <a:t> a </a:t>
            </a:r>
            <a:r>
              <a:rPr lang="en-US" sz="2000" dirty="0"/>
              <a:t>significant</a:t>
            </a:r>
            <a:r>
              <a:rPr lang="he-IL" sz="2000" dirty="0"/>
              <a:t> </a:t>
            </a:r>
            <a:r>
              <a:rPr lang="he-IL" sz="2000" dirty="0" err="1"/>
              <a:t>difference</a:t>
            </a:r>
            <a:r>
              <a:rPr lang="he-IL" sz="2000" dirty="0"/>
              <a:t> </a:t>
            </a:r>
            <a:r>
              <a:rPr lang="he-IL" sz="2000" dirty="0" err="1"/>
              <a:t>between</a:t>
            </a:r>
            <a:r>
              <a:rPr lang="he-IL" sz="2000" dirty="0"/>
              <a:t> </a:t>
            </a:r>
            <a:r>
              <a:rPr lang="en-US" sz="2000" dirty="0"/>
              <a:t>seniority and </a:t>
            </a:r>
            <a:r>
              <a:rPr lang="he-IL" sz="2000" dirty="0" err="1"/>
              <a:t>the</a:t>
            </a:r>
            <a:r>
              <a:rPr lang="he-IL" sz="2000" dirty="0"/>
              <a:t> </a:t>
            </a:r>
            <a:r>
              <a:rPr lang="he-IL" sz="2000" dirty="0" err="1"/>
              <a:t>type</a:t>
            </a:r>
            <a:r>
              <a:rPr lang="he-IL" sz="2000" dirty="0"/>
              <a:t> </a:t>
            </a:r>
            <a:r>
              <a:rPr lang="he-IL" sz="2000" dirty="0" err="1"/>
              <a:t>of</a:t>
            </a:r>
            <a:r>
              <a:rPr lang="he-IL" sz="2000" dirty="0"/>
              <a:t> </a:t>
            </a:r>
            <a:r>
              <a:rPr lang="he-IL" sz="2000" dirty="0" err="1"/>
              <a:t>coach</a:t>
            </a:r>
            <a:r>
              <a:rPr lang="he-IL" sz="2000" dirty="0"/>
              <a:t>.</a:t>
            </a:r>
          </a:p>
          <a:p>
            <a:pPr algn="l" rtl="0"/>
            <a:r>
              <a:rPr lang="en-US" sz="2000" dirty="0"/>
              <a:t>The </a:t>
            </a:r>
            <a:r>
              <a:rPr lang="en-US" sz="2000" b="0" i="0" dirty="0">
                <a:solidFill>
                  <a:srgbClr val="222222"/>
                </a:solidFill>
                <a:effectLst/>
                <a:latin typeface="Arial" panose="020B0604020202020204" pitchFamily="34" charset="0"/>
              </a:rPr>
              <a:t>Kruskal-Wallis</a:t>
            </a:r>
            <a:r>
              <a:rPr lang="en-US" sz="2000" dirty="0"/>
              <a:t> Chi-square</a:t>
            </a:r>
            <a:r>
              <a:rPr lang="he-IL" sz="2000" dirty="0"/>
              <a:t> = ג</a:t>
            </a:r>
            <a:r>
              <a:rPr lang="en-US" sz="2000" dirty="0"/>
              <a:t>30.242, </a:t>
            </a:r>
            <a:r>
              <a:rPr lang="en-US" sz="2000" dirty="0" err="1"/>
              <a:t>df</a:t>
            </a:r>
            <a:r>
              <a:rPr lang="en-US" sz="2000" dirty="0"/>
              <a:t> = 6, p-value = 3.536e-05</a:t>
            </a:r>
          </a:p>
          <a:p>
            <a:pPr algn="l" rtl="0"/>
            <a:r>
              <a:rPr lang="en-US" sz="2000" dirty="0"/>
              <a:t>On the other hand, when referring to seniority as a categorical variable, chi-square and Fisher test are significant.</a:t>
            </a:r>
          </a:p>
          <a:p>
            <a:pPr algn="l" rtl="0"/>
            <a:r>
              <a:rPr lang="en-US" sz="2000" dirty="0"/>
              <a:t>X-squared = 47.004, </a:t>
            </a:r>
            <a:r>
              <a:rPr lang="en-US" sz="2000" dirty="0" err="1"/>
              <a:t>df</a:t>
            </a:r>
            <a:r>
              <a:rPr lang="en-US" sz="2000" dirty="0"/>
              <a:t> = 18, p-value = 0.0002114</a:t>
            </a:r>
          </a:p>
          <a:p>
            <a:pPr algn="l" rtl="0"/>
            <a:r>
              <a:rPr lang="en-US" sz="2000" dirty="0"/>
              <a:t>Fisher simulation, p-value 0.0009995</a:t>
            </a:r>
            <a:endParaRPr lang="he-IL" sz="2000" dirty="0"/>
          </a:p>
        </p:txBody>
      </p:sp>
    </p:spTree>
    <p:extLst>
      <p:ext uri="{BB962C8B-B14F-4D97-AF65-F5344CB8AC3E}">
        <p14:creationId xmlns:p14="http://schemas.microsoft.com/office/powerpoint/2010/main" val="2487152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8CB46C5-1F79-73C9-F94C-A20866340F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1063" y="1805546"/>
            <a:ext cx="10231519" cy="4209202"/>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48DDE141-2BA6-5A59-F421-50C2AA7A69F2}"/>
              </a:ext>
            </a:extLst>
          </p:cNvPr>
          <p:cNvSpPr txBox="1"/>
          <p:nvPr/>
        </p:nvSpPr>
        <p:spPr>
          <a:xfrm>
            <a:off x="883762" y="420836"/>
            <a:ext cx="10231520" cy="830997"/>
          </a:xfrm>
          <a:prstGeom prst="rect">
            <a:avLst/>
          </a:prstGeom>
          <a:noFill/>
        </p:spPr>
        <p:txBody>
          <a:bodyPr wrap="square">
            <a:spAutoFit/>
          </a:bodyPr>
          <a:lstStyle/>
          <a:p>
            <a:pPr marL="285750" indent="-285750">
              <a:buFont typeface="Wingdings" panose="05000000000000000000" pitchFamily="2" charset="2"/>
              <a:buChar char="§"/>
            </a:pPr>
            <a:r>
              <a:rPr lang="en-US" sz="2400" dirty="0"/>
              <a:t>The findings indicated</a:t>
            </a:r>
            <a:r>
              <a:rPr lang="he-IL" sz="2400" dirty="0"/>
              <a:t> </a:t>
            </a:r>
            <a:r>
              <a:rPr lang="he-IL" sz="2400" dirty="0" err="1"/>
              <a:t>that</a:t>
            </a:r>
            <a:r>
              <a:rPr lang="he-IL" sz="2400" dirty="0"/>
              <a:t> </a:t>
            </a:r>
            <a:r>
              <a:rPr lang="en-US" sz="2400" dirty="0"/>
              <a:t>the seniority of coaches of </a:t>
            </a:r>
            <a:r>
              <a:rPr lang="he-IL" sz="2000" dirty="0"/>
              <a:t>HPA</a:t>
            </a:r>
            <a:r>
              <a:rPr lang="he-IL" sz="2400" dirty="0"/>
              <a:t> </a:t>
            </a:r>
            <a:r>
              <a:rPr lang="he-IL" sz="2400" dirty="0" err="1"/>
              <a:t>and</a:t>
            </a:r>
            <a:r>
              <a:rPr lang="he-IL" sz="2400" dirty="0"/>
              <a:t> </a:t>
            </a:r>
            <a:r>
              <a:rPr lang="he-IL" sz="2000" dirty="0"/>
              <a:t>N</a:t>
            </a:r>
            <a:r>
              <a:rPr lang="en-US" sz="2000" dirty="0" err="1"/>
              <a:t>ational</a:t>
            </a:r>
            <a:r>
              <a:rPr lang="he-IL" sz="2000" dirty="0"/>
              <a:t> </a:t>
            </a:r>
            <a:r>
              <a:rPr lang="en-US" sz="2000" dirty="0"/>
              <a:t>level,  </a:t>
            </a:r>
            <a:r>
              <a:rPr lang="en-US" sz="2400" dirty="0"/>
              <a:t>is</a:t>
            </a:r>
            <a:r>
              <a:rPr lang="he-IL" sz="2400" dirty="0"/>
              <a:t> </a:t>
            </a:r>
            <a:r>
              <a:rPr lang="he-IL" sz="2400" dirty="0" err="1"/>
              <a:t>higher</a:t>
            </a:r>
            <a:r>
              <a:rPr lang="en-US" sz="2400" dirty="0"/>
              <a:t> than</a:t>
            </a:r>
            <a:r>
              <a:rPr lang="he-IL" sz="2400" dirty="0"/>
              <a:t> </a:t>
            </a:r>
            <a:r>
              <a:rPr lang="en-US" sz="2400" dirty="0"/>
              <a:t>coaches of</a:t>
            </a:r>
            <a:r>
              <a:rPr lang="he-IL" sz="2400" dirty="0"/>
              <a:t> </a:t>
            </a:r>
            <a:r>
              <a:rPr lang="he-IL" sz="2000" dirty="0"/>
              <a:t>S</a:t>
            </a:r>
            <a:r>
              <a:rPr lang="en-US" sz="2000" dirty="0"/>
              <a:t>port</a:t>
            </a:r>
            <a:r>
              <a:rPr lang="he-IL" sz="2000" dirty="0"/>
              <a:t> F</a:t>
            </a:r>
            <a:r>
              <a:rPr lang="en-US" sz="2000" dirty="0"/>
              <a:t>or</a:t>
            </a:r>
            <a:r>
              <a:rPr lang="he-IL" sz="2000" dirty="0"/>
              <a:t> A</a:t>
            </a:r>
            <a:r>
              <a:rPr lang="en-US" sz="2000" dirty="0" err="1"/>
              <a:t>ll</a:t>
            </a:r>
            <a:r>
              <a:rPr lang="en-US" sz="2400" dirty="0"/>
              <a:t>,</a:t>
            </a:r>
            <a:r>
              <a:rPr lang="he-IL" sz="2400" dirty="0"/>
              <a:t> </a:t>
            </a:r>
            <a:r>
              <a:rPr lang="he-IL" sz="2400" dirty="0" err="1"/>
              <a:t>and</a:t>
            </a:r>
            <a:r>
              <a:rPr lang="he-IL" sz="2400" dirty="0"/>
              <a:t> </a:t>
            </a:r>
            <a:r>
              <a:rPr lang="he-IL" sz="2000" dirty="0"/>
              <a:t>Y</a:t>
            </a:r>
            <a:r>
              <a:rPr lang="en-US" sz="2000" dirty="0" err="1"/>
              <a:t>oung</a:t>
            </a:r>
            <a:r>
              <a:rPr lang="he-IL" sz="2000" dirty="0"/>
              <a:t> A</a:t>
            </a:r>
            <a:r>
              <a:rPr lang="en-US" sz="2000" dirty="0" err="1"/>
              <a:t>thletes</a:t>
            </a:r>
            <a:r>
              <a:rPr lang="he-IL" sz="2400" dirty="0"/>
              <a:t>.</a:t>
            </a:r>
          </a:p>
        </p:txBody>
      </p:sp>
    </p:spTree>
    <p:extLst>
      <p:ext uri="{BB962C8B-B14F-4D97-AF65-F5344CB8AC3E}">
        <p14:creationId xmlns:p14="http://schemas.microsoft.com/office/powerpoint/2010/main" val="3070520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51D33D5-665D-670B-DB11-3048C06EFAFA}"/>
              </a:ext>
            </a:extLst>
          </p:cNvPr>
          <p:cNvSpPr>
            <a:spLocks noGrp="1"/>
          </p:cNvSpPr>
          <p:nvPr>
            <p:ph idx="1"/>
          </p:nvPr>
        </p:nvSpPr>
        <p:spPr>
          <a:xfrm>
            <a:off x="1451579" y="1871609"/>
            <a:ext cx="9603275" cy="4081929"/>
          </a:xfrm>
        </p:spPr>
        <p:txBody>
          <a:bodyPr>
            <a:noAutofit/>
          </a:bodyPr>
          <a:lstStyle/>
          <a:p>
            <a:pPr algn="l" rtl="0">
              <a:buFont typeface="Wingdings" panose="05000000000000000000" pitchFamily="2" charset="2"/>
              <a:buChar char="q"/>
            </a:pPr>
            <a:r>
              <a:rPr lang="en-US" dirty="0"/>
              <a:t> Yes. </a:t>
            </a:r>
          </a:p>
          <a:p>
            <a:pPr marL="0" indent="0" algn="l" rtl="0">
              <a:buNone/>
            </a:pPr>
            <a:endParaRPr lang="en-US" dirty="0"/>
          </a:p>
          <a:p>
            <a:pPr algn="l" rtl="0"/>
            <a:r>
              <a:rPr lang="en-US" dirty="0"/>
              <a:t>It was found that graduates of the Wingate Coaching School have more seniority in coaching</a:t>
            </a:r>
            <a:r>
              <a:rPr lang="he-IL" dirty="0"/>
              <a:t> </a:t>
            </a:r>
            <a:r>
              <a:rPr lang="en-US" dirty="0"/>
              <a:t>versus graduates of other coaching education institutions.</a:t>
            </a:r>
          </a:p>
          <a:p>
            <a:pPr algn="l" rtl="0"/>
            <a:endParaRPr lang="en-US" dirty="0"/>
          </a:p>
          <a:p>
            <a:pPr algn="l" rtl="0"/>
            <a:endParaRPr lang="en-US" dirty="0"/>
          </a:p>
          <a:p>
            <a:pPr marL="0" indent="0" algn="l" rtl="0">
              <a:buNone/>
            </a:pPr>
            <a:endParaRPr lang="en-US" dirty="0"/>
          </a:p>
          <a:p>
            <a:pPr algn="l" rtl="0"/>
            <a:r>
              <a:rPr lang="en-US" dirty="0"/>
              <a:t>The </a:t>
            </a:r>
            <a:r>
              <a:rPr lang="en-US" b="0" i="0" dirty="0">
                <a:solidFill>
                  <a:srgbClr val="222222"/>
                </a:solidFill>
                <a:effectLst/>
              </a:rPr>
              <a:t>Kruskal-Wallis</a:t>
            </a:r>
            <a:r>
              <a:rPr lang="en-US" dirty="0"/>
              <a:t> Chi-squared = 25.557,df = 7, p-value = 0.00060043</a:t>
            </a:r>
          </a:p>
          <a:p>
            <a:pPr marL="0" indent="0" algn="l" rtl="0">
              <a:buNone/>
            </a:pPr>
            <a:endParaRPr lang="en-US" dirty="0"/>
          </a:p>
          <a:p>
            <a:pPr algn="l" rtl="0">
              <a:buFont typeface="Wingdings" panose="05000000000000000000" pitchFamily="2" charset="2"/>
              <a:buChar char="q"/>
            </a:pPr>
            <a:endParaRPr lang="en-US" dirty="0"/>
          </a:p>
          <a:p>
            <a:pPr algn="l" rtl="0">
              <a:buFont typeface="Wingdings" panose="05000000000000000000" pitchFamily="2" charset="2"/>
              <a:buChar char="q"/>
            </a:pPr>
            <a:endParaRPr lang="en-US" dirty="0"/>
          </a:p>
          <a:p>
            <a:pPr marL="0" indent="0" algn="l" rtl="0">
              <a:buNone/>
            </a:pPr>
            <a:endParaRPr lang="he-IL" dirty="0"/>
          </a:p>
        </p:txBody>
      </p:sp>
      <p:sp>
        <p:nvSpPr>
          <p:cNvPr id="5" name="תיבת טקסט 4">
            <a:extLst>
              <a:ext uri="{FF2B5EF4-FFF2-40B4-BE49-F238E27FC236}">
                <a16:creationId xmlns:a16="http://schemas.microsoft.com/office/drawing/2014/main" id="{01C9C0C8-EEC9-BB1F-359A-982866155B92}"/>
              </a:ext>
            </a:extLst>
          </p:cNvPr>
          <p:cNvSpPr txBox="1"/>
          <p:nvPr/>
        </p:nvSpPr>
        <p:spPr>
          <a:xfrm>
            <a:off x="1530626" y="924184"/>
            <a:ext cx="9524228" cy="830997"/>
          </a:xfrm>
          <a:prstGeom prst="rect">
            <a:avLst/>
          </a:prstGeom>
          <a:noFill/>
        </p:spPr>
        <p:txBody>
          <a:bodyPr wrap="square">
            <a:spAutoFit/>
          </a:bodyPr>
          <a:lstStyle/>
          <a:p>
            <a:pPr algn="l" rtl="0">
              <a:buFont typeface="Wingdings" panose="05000000000000000000" pitchFamily="2" charset="2"/>
              <a:buChar char="q"/>
            </a:pPr>
            <a:r>
              <a:rPr lang="en-US" sz="2400" dirty="0">
                <a:latin typeface="+mj-lt"/>
              </a:rPr>
              <a:t> Is there a correlation between seniority and the institution where</a:t>
            </a:r>
          </a:p>
          <a:p>
            <a:pPr algn="l" rtl="0"/>
            <a:r>
              <a:rPr lang="en-US" sz="2400" dirty="0">
                <a:latin typeface="+mj-lt"/>
              </a:rPr>
              <a:t>    you acquired your education as a coach?</a:t>
            </a:r>
          </a:p>
        </p:txBody>
      </p:sp>
    </p:spTree>
    <p:extLst>
      <p:ext uri="{BB962C8B-B14F-4D97-AF65-F5344CB8AC3E}">
        <p14:creationId xmlns:p14="http://schemas.microsoft.com/office/powerpoint/2010/main" val="4198964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888957E-6AA4-97E4-324E-BA0DA1F7D033}"/>
              </a:ext>
            </a:extLst>
          </p:cNvPr>
          <p:cNvSpPr>
            <a:spLocks noGrp="1"/>
          </p:cNvSpPr>
          <p:nvPr>
            <p:ph idx="1"/>
          </p:nvPr>
        </p:nvSpPr>
        <p:spPr/>
        <p:txBody>
          <a:bodyPr/>
          <a:lstStyle/>
          <a:p>
            <a:pPr algn="l" rtl="0">
              <a:buFont typeface="Wingdings" panose="05000000000000000000" pitchFamily="2" charset="2"/>
              <a:buChar char="q"/>
            </a:pPr>
            <a:r>
              <a:rPr lang="en-US" dirty="0"/>
              <a:t>Yes</a:t>
            </a:r>
          </a:p>
          <a:p>
            <a:pPr algn="l" rtl="0"/>
            <a:endParaRPr lang="en-US" dirty="0"/>
          </a:p>
          <a:p>
            <a:pPr marL="0" indent="0" algn="l" rtl="0">
              <a:buNone/>
            </a:pPr>
            <a:endParaRPr lang="en-US" dirty="0"/>
          </a:p>
          <a:p>
            <a:pPr marL="0" indent="0" algn="l" rtl="0">
              <a:buNone/>
            </a:pPr>
            <a:endParaRPr lang="en-US" dirty="0"/>
          </a:p>
          <a:p>
            <a:pPr algn="l" rtl="0"/>
            <a:endParaRPr lang="en-US" dirty="0"/>
          </a:p>
          <a:p>
            <a:pPr algn="l" rtl="0"/>
            <a:r>
              <a:rPr lang="en-US" dirty="0"/>
              <a:t>The </a:t>
            </a:r>
            <a:r>
              <a:rPr lang="en-US" b="0" i="0" dirty="0">
                <a:solidFill>
                  <a:srgbClr val="222222"/>
                </a:solidFill>
                <a:effectLst/>
                <a:latin typeface="Arial" panose="020B0604020202020204" pitchFamily="34" charset="0"/>
              </a:rPr>
              <a:t>Kruskal-Wallis</a:t>
            </a:r>
            <a:r>
              <a:rPr lang="en-US" dirty="0"/>
              <a:t> Chi-squared 29.763, </a:t>
            </a:r>
            <a:r>
              <a:rPr lang="en-US" dirty="0" err="1"/>
              <a:t>df</a:t>
            </a:r>
            <a:r>
              <a:rPr lang="en-US" dirty="0"/>
              <a:t> = 7, p-value = 0.0001049</a:t>
            </a:r>
            <a:endParaRPr lang="he-IL" dirty="0"/>
          </a:p>
          <a:p>
            <a:pPr algn="l" rtl="0"/>
            <a:endParaRPr lang="he-IL" dirty="0"/>
          </a:p>
        </p:txBody>
      </p:sp>
      <p:sp>
        <p:nvSpPr>
          <p:cNvPr id="5" name="תיבת טקסט 4">
            <a:extLst>
              <a:ext uri="{FF2B5EF4-FFF2-40B4-BE49-F238E27FC236}">
                <a16:creationId xmlns:a16="http://schemas.microsoft.com/office/drawing/2014/main" id="{34ACEA7C-A860-9130-BEEE-2B7CFDC5A4EB}"/>
              </a:ext>
            </a:extLst>
          </p:cNvPr>
          <p:cNvSpPr txBox="1"/>
          <p:nvPr/>
        </p:nvSpPr>
        <p:spPr>
          <a:xfrm>
            <a:off x="1451578" y="567670"/>
            <a:ext cx="9603275" cy="1569660"/>
          </a:xfrm>
          <a:prstGeom prst="rect">
            <a:avLst/>
          </a:prstGeom>
          <a:noFill/>
        </p:spPr>
        <p:txBody>
          <a:bodyPr wrap="square">
            <a:spAutoFit/>
          </a:bodyPr>
          <a:lstStyle/>
          <a:p>
            <a:pPr marL="285750" indent="-285750" algn="l" rtl="0">
              <a:buFont typeface="Wingdings" panose="05000000000000000000" pitchFamily="2" charset="2"/>
              <a:buChar char="q"/>
            </a:pPr>
            <a:r>
              <a:rPr lang="en-US" sz="2400" dirty="0"/>
              <a:t>Is there a correlation between the institution where you acquired your education as a coach and the level of your satisfaction with the coach education program?</a:t>
            </a:r>
          </a:p>
          <a:p>
            <a:pPr algn="l" rtl="0"/>
            <a:endParaRPr lang="en-US" sz="2400" dirty="0"/>
          </a:p>
        </p:txBody>
      </p:sp>
    </p:spTree>
    <p:extLst>
      <p:ext uri="{BB962C8B-B14F-4D97-AF65-F5344CB8AC3E}">
        <p14:creationId xmlns:p14="http://schemas.microsoft.com/office/powerpoint/2010/main" val="3107290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8081F3A-A886-5124-3AF2-FC1BF4968840}"/>
              </a:ext>
            </a:extLst>
          </p:cNvPr>
          <p:cNvSpPr>
            <a:spLocks noGrp="1"/>
          </p:cNvSpPr>
          <p:nvPr>
            <p:ph idx="1"/>
          </p:nvPr>
        </p:nvSpPr>
        <p:spPr>
          <a:xfrm>
            <a:off x="1451579" y="2289062"/>
            <a:ext cx="9603275" cy="3023407"/>
          </a:xfrm>
        </p:spPr>
        <p:txBody>
          <a:bodyPr>
            <a:normAutofit lnSpcReduction="10000"/>
          </a:bodyPr>
          <a:lstStyle/>
          <a:p>
            <a:pPr algn="l" rtl="0">
              <a:buFont typeface="Wingdings" panose="05000000000000000000" pitchFamily="2" charset="2"/>
              <a:buChar char="q"/>
            </a:pPr>
            <a:r>
              <a:rPr lang="en-US" dirty="0"/>
              <a:t>There seems to be a correlation. However, since some of the groups are too small, it is not possible to conclude unambiguously, without more participants.</a:t>
            </a:r>
          </a:p>
          <a:p>
            <a:pPr algn="l" rtl="0"/>
            <a:r>
              <a:rPr lang="en-US" dirty="0"/>
              <a:t>Chi squared 108.12, </a:t>
            </a:r>
            <a:r>
              <a:rPr lang="en-US" dirty="0" err="1"/>
              <a:t>df</a:t>
            </a:r>
            <a:r>
              <a:rPr lang="en-US" dirty="0"/>
              <a:t> = 68, p-value = 0.001418. Fisher simulation p-value = 0/0009995 </a:t>
            </a:r>
          </a:p>
          <a:p>
            <a:pPr algn="l" rtl="0">
              <a:buFont typeface="Wingdings" panose="05000000000000000000" pitchFamily="2" charset="2"/>
              <a:buChar char="q"/>
            </a:pPr>
            <a:r>
              <a:rPr lang="en-US" dirty="0"/>
              <a:t> No correlation was found between the place of residence and the return to physical activity after the COVID -19 pandemic.</a:t>
            </a:r>
          </a:p>
          <a:p>
            <a:pPr algn="l" rtl="0">
              <a:buFont typeface="Wingdings" panose="05000000000000000000" pitchFamily="2" charset="2"/>
              <a:buChar char="q"/>
            </a:pPr>
            <a:r>
              <a:rPr lang="en-US" dirty="0"/>
              <a:t> No connection was found between the sports discipline and the athletes' return to training after Covid - 19 pandemic.</a:t>
            </a:r>
          </a:p>
          <a:p>
            <a:pPr marL="0" indent="0" algn="l" rtl="0">
              <a:buNone/>
            </a:pPr>
            <a:endParaRPr lang="he-IL" dirty="0"/>
          </a:p>
        </p:txBody>
      </p:sp>
      <p:sp>
        <p:nvSpPr>
          <p:cNvPr id="5" name="תיבת טקסט 4">
            <a:extLst>
              <a:ext uri="{FF2B5EF4-FFF2-40B4-BE49-F238E27FC236}">
                <a16:creationId xmlns:a16="http://schemas.microsoft.com/office/drawing/2014/main" id="{A8A6631A-9696-045D-A92D-5415AAE53407}"/>
              </a:ext>
            </a:extLst>
          </p:cNvPr>
          <p:cNvSpPr txBox="1"/>
          <p:nvPr/>
        </p:nvSpPr>
        <p:spPr>
          <a:xfrm>
            <a:off x="1540564" y="939091"/>
            <a:ext cx="9412357" cy="830997"/>
          </a:xfrm>
          <a:prstGeom prst="rect">
            <a:avLst/>
          </a:prstGeom>
          <a:noFill/>
        </p:spPr>
        <p:txBody>
          <a:bodyPr wrap="square">
            <a:spAutoFit/>
          </a:bodyPr>
          <a:lstStyle/>
          <a:p>
            <a:pPr algn="l" rtl="0">
              <a:buFont typeface="Wingdings" panose="05000000000000000000" pitchFamily="2" charset="2"/>
              <a:buChar char="q"/>
            </a:pPr>
            <a:r>
              <a:rPr lang="en-US" sz="2400" dirty="0"/>
              <a:t> Is there a correlation between the scope of the job and the </a:t>
            </a:r>
          </a:p>
          <a:p>
            <a:pPr algn="l" rtl="0"/>
            <a:r>
              <a:rPr lang="en-US" sz="2400" dirty="0"/>
              <a:t>    sports disciplines?</a:t>
            </a:r>
          </a:p>
        </p:txBody>
      </p:sp>
    </p:spTree>
    <p:extLst>
      <p:ext uri="{BB962C8B-B14F-4D97-AF65-F5344CB8AC3E}">
        <p14:creationId xmlns:p14="http://schemas.microsoft.com/office/powerpoint/2010/main" val="1344943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A07BE826-A9CF-2A63-CEFC-20AC0CE1E0B3}"/>
              </a:ext>
            </a:extLst>
          </p:cNvPr>
          <p:cNvSpPr txBox="1"/>
          <p:nvPr/>
        </p:nvSpPr>
        <p:spPr>
          <a:xfrm>
            <a:off x="1329573" y="964350"/>
            <a:ext cx="9725282" cy="830997"/>
          </a:xfrm>
          <a:prstGeom prst="rect">
            <a:avLst/>
          </a:prstGeom>
          <a:noFill/>
        </p:spPr>
        <p:txBody>
          <a:bodyPr wrap="square">
            <a:spAutoFit/>
          </a:bodyPr>
          <a:lstStyle/>
          <a:p>
            <a:pPr marL="342900" indent="-342900">
              <a:buFont typeface="Wingdings" panose="05000000000000000000" pitchFamily="2" charset="2"/>
              <a:buChar char="q"/>
            </a:pPr>
            <a:r>
              <a:rPr lang="he-IL" sz="2400" dirty="0" err="1"/>
              <a:t>Is</a:t>
            </a:r>
            <a:r>
              <a:rPr lang="he-IL" sz="2400" dirty="0"/>
              <a:t> </a:t>
            </a:r>
            <a:r>
              <a:rPr lang="he-IL" sz="2400" dirty="0" err="1"/>
              <a:t>there</a:t>
            </a:r>
            <a:r>
              <a:rPr lang="he-IL" sz="2400" dirty="0"/>
              <a:t> a </a:t>
            </a:r>
            <a:r>
              <a:rPr lang="en-US" sz="2400" dirty="0"/>
              <a:t>correlation</a:t>
            </a:r>
            <a:r>
              <a:rPr lang="he-IL" sz="2400" dirty="0"/>
              <a:t> </a:t>
            </a:r>
            <a:r>
              <a:rPr lang="he-IL" sz="2400" dirty="0" err="1"/>
              <a:t>between</a:t>
            </a:r>
            <a:r>
              <a:rPr lang="he-IL" sz="2400" dirty="0"/>
              <a:t> </a:t>
            </a:r>
            <a:r>
              <a:rPr lang="he-IL" sz="2400" dirty="0" err="1"/>
              <a:t>the</a:t>
            </a:r>
            <a:r>
              <a:rPr lang="he-IL" sz="2400" dirty="0"/>
              <a:t> </a:t>
            </a:r>
            <a:r>
              <a:rPr lang="he-IL" sz="2400" dirty="0" err="1"/>
              <a:t>sports</a:t>
            </a:r>
            <a:r>
              <a:rPr lang="he-IL" sz="2400" dirty="0"/>
              <a:t> </a:t>
            </a:r>
            <a:r>
              <a:rPr lang="en-US" sz="2400" dirty="0"/>
              <a:t>discipline</a:t>
            </a:r>
            <a:r>
              <a:rPr lang="he-IL" sz="2400" dirty="0"/>
              <a:t> </a:t>
            </a:r>
            <a:r>
              <a:rPr lang="he-IL" sz="2400" dirty="0" err="1"/>
              <a:t>and</a:t>
            </a:r>
            <a:r>
              <a:rPr lang="he-IL" sz="2400" dirty="0"/>
              <a:t> </a:t>
            </a:r>
            <a:r>
              <a:rPr lang="he-IL" sz="2400" dirty="0" err="1"/>
              <a:t>the</a:t>
            </a:r>
            <a:r>
              <a:rPr lang="he-IL" sz="2400" dirty="0"/>
              <a:t> </a:t>
            </a:r>
            <a:r>
              <a:rPr lang="he-IL" sz="2400" dirty="0" err="1"/>
              <a:t>employment</a:t>
            </a:r>
            <a:r>
              <a:rPr lang="he-IL" sz="2400" dirty="0"/>
              <a:t> </a:t>
            </a:r>
            <a:r>
              <a:rPr lang="he-IL" sz="2400" dirty="0" err="1"/>
              <a:t>agreement</a:t>
            </a:r>
            <a:r>
              <a:rPr lang="he-IL" sz="2400" dirty="0"/>
              <a:t>/</a:t>
            </a:r>
            <a:r>
              <a:rPr lang="he-IL" sz="2400" dirty="0" err="1"/>
              <a:t>work</a:t>
            </a:r>
            <a:r>
              <a:rPr lang="he-IL" sz="2400" dirty="0"/>
              <a:t> </a:t>
            </a:r>
            <a:r>
              <a:rPr lang="he-IL" sz="2400" dirty="0" err="1"/>
              <a:t>contract</a:t>
            </a:r>
            <a:r>
              <a:rPr lang="he-IL" sz="2400" dirty="0"/>
              <a:t>?</a:t>
            </a:r>
          </a:p>
        </p:txBody>
      </p:sp>
      <p:sp>
        <p:nvSpPr>
          <p:cNvPr id="7" name="מציין מיקום תוכן 6">
            <a:extLst>
              <a:ext uri="{FF2B5EF4-FFF2-40B4-BE49-F238E27FC236}">
                <a16:creationId xmlns:a16="http://schemas.microsoft.com/office/drawing/2014/main" id="{0225A433-E4A2-B281-80A8-F99195AFECA1}"/>
              </a:ext>
            </a:extLst>
          </p:cNvPr>
          <p:cNvSpPr>
            <a:spLocks noGrp="1"/>
          </p:cNvSpPr>
          <p:nvPr>
            <p:ph idx="1"/>
          </p:nvPr>
        </p:nvSpPr>
        <p:spPr>
          <a:xfrm>
            <a:off x="1451579" y="1836824"/>
            <a:ext cx="9603275" cy="4300585"/>
          </a:xfrm>
        </p:spPr>
        <p:txBody>
          <a:bodyPr>
            <a:noAutofit/>
          </a:bodyPr>
          <a:lstStyle/>
          <a:p>
            <a:pPr marL="285750" indent="-285750" algn="l" rtl="0">
              <a:buFont typeface="Wingdings" panose="05000000000000000000" pitchFamily="2" charset="2"/>
              <a:buChar char="q"/>
            </a:pPr>
            <a:r>
              <a:rPr lang="en-US" dirty="0"/>
              <a:t>I</a:t>
            </a:r>
            <a:r>
              <a:rPr lang="he-IL" dirty="0"/>
              <a:t>t </a:t>
            </a:r>
            <a:r>
              <a:rPr lang="he-IL" dirty="0" err="1"/>
              <a:t>seems</a:t>
            </a:r>
            <a:r>
              <a:rPr lang="he-IL" dirty="0"/>
              <a:t> </a:t>
            </a:r>
            <a:r>
              <a:rPr lang="en-US" dirty="0"/>
              <a:t>so.</a:t>
            </a:r>
            <a:r>
              <a:rPr lang="he-IL" dirty="0"/>
              <a:t> </a:t>
            </a:r>
          </a:p>
          <a:p>
            <a:pPr marL="285750" indent="-285750" algn="l" rtl="0">
              <a:buFont typeface="Wingdings" panose="05000000000000000000" pitchFamily="2" charset="2"/>
              <a:buChar char="q"/>
            </a:pPr>
            <a:r>
              <a:rPr lang="en-US" dirty="0"/>
              <a:t>T</a:t>
            </a:r>
            <a:r>
              <a:rPr lang="he-IL" dirty="0" err="1"/>
              <a:t>here</a:t>
            </a:r>
            <a:r>
              <a:rPr lang="he-IL" dirty="0"/>
              <a:t> </a:t>
            </a:r>
            <a:r>
              <a:rPr lang="he-IL" dirty="0" err="1"/>
              <a:t>are</a:t>
            </a:r>
            <a:r>
              <a:rPr lang="he-IL" dirty="0"/>
              <a:t> </a:t>
            </a:r>
            <a:r>
              <a:rPr lang="en-US" dirty="0"/>
              <a:t>branches</a:t>
            </a:r>
            <a:r>
              <a:rPr lang="he-IL" dirty="0"/>
              <a:t> </a:t>
            </a:r>
            <a:r>
              <a:rPr lang="he-IL" dirty="0" err="1"/>
              <a:t>where</a:t>
            </a:r>
            <a:r>
              <a:rPr lang="he-IL" dirty="0"/>
              <a:t> </a:t>
            </a:r>
            <a:r>
              <a:rPr lang="he-IL" dirty="0" err="1"/>
              <a:t>it</a:t>
            </a:r>
            <a:r>
              <a:rPr lang="he-IL" dirty="0"/>
              <a:t> </a:t>
            </a:r>
            <a:r>
              <a:rPr lang="he-IL" dirty="0" err="1"/>
              <a:t>is</a:t>
            </a:r>
            <a:r>
              <a:rPr lang="he-IL" dirty="0"/>
              <a:t> </a:t>
            </a:r>
            <a:r>
              <a:rPr lang="he-IL" dirty="0" err="1"/>
              <a:t>more</a:t>
            </a:r>
            <a:r>
              <a:rPr lang="he-IL" dirty="0"/>
              <a:t> </a:t>
            </a:r>
            <a:r>
              <a:rPr lang="he-IL" dirty="0" err="1"/>
              <a:t>common</a:t>
            </a:r>
            <a:r>
              <a:rPr lang="he-IL" dirty="0"/>
              <a:t> </a:t>
            </a:r>
            <a:r>
              <a:rPr lang="he-IL" dirty="0" err="1"/>
              <a:t>to</a:t>
            </a:r>
            <a:r>
              <a:rPr lang="he-IL" dirty="0"/>
              <a:t> </a:t>
            </a:r>
            <a:r>
              <a:rPr lang="he-IL" dirty="0" err="1"/>
              <a:t>be</a:t>
            </a:r>
            <a:r>
              <a:rPr lang="he-IL" dirty="0"/>
              <a:t> </a:t>
            </a:r>
            <a:r>
              <a:rPr lang="he-IL" dirty="0" err="1"/>
              <a:t>employed</a:t>
            </a:r>
            <a:r>
              <a:rPr lang="he-IL" dirty="0"/>
              <a:t>,  </a:t>
            </a:r>
            <a:r>
              <a:rPr lang="en-US" dirty="0"/>
              <a:t>Disciplines </a:t>
            </a:r>
            <a:r>
              <a:rPr lang="he-IL" dirty="0" err="1"/>
              <a:t>where</a:t>
            </a:r>
            <a:r>
              <a:rPr lang="he-IL" dirty="0"/>
              <a:t> </a:t>
            </a:r>
            <a:r>
              <a:rPr lang="he-IL" dirty="0" err="1"/>
              <a:t>it</a:t>
            </a:r>
            <a:r>
              <a:rPr lang="he-IL" dirty="0"/>
              <a:t> </a:t>
            </a:r>
            <a:r>
              <a:rPr lang="he-IL" dirty="0" err="1"/>
              <a:t>is</a:t>
            </a:r>
            <a:r>
              <a:rPr lang="he-IL" dirty="0"/>
              <a:t> </a:t>
            </a:r>
            <a:r>
              <a:rPr lang="he-IL" dirty="0" err="1"/>
              <a:t>customary</a:t>
            </a:r>
            <a:r>
              <a:rPr lang="he-IL" dirty="0"/>
              <a:t> </a:t>
            </a:r>
            <a:r>
              <a:rPr lang="he-IL" dirty="0" err="1"/>
              <a:t>to</a:t>
            </a:r>
            <a:r>
              <a:rPr lang="he-IL" dirty="0"/>
              <a:t> </a:t>
            </a:r>
            <a:r>
              <a:rPr lang="he-IL" dirty="0" err="1"/>
              <a:t>be</a:t>
            </a:r>
            <a:r>
              <a:rPr lang="he-IL" dirty="0"/>
              <a:t> </a:t>
            </a:r>
            <a:r>
              <a:rPr lang="he-IL" dirty="0" err="1"/>
              <a:t>self-employed</a:t>
            </a:r>
            <a:r>
              <a:rPr lang="he-IL" dirty="0"/>
              <a:t>, </a:t>
            </a:r>
            <a:r>
              <a:rPr lang="he-IL" dirty="0" err="1"/>
              <a:t>and</a:t>
            </a:r>
            <a:r>
              <a:rPr lang="he-IL" dirty="0"/>
              <a:t> </a:t>
            </a:r>
            <a:r>
              <a:rPr lang="en-US" dirty="0"/>
              <a:t>disciplines</a:t>
            </a:r>
            <a:r>
              <a:rPr lang="he-IL" dirty="0"/>
              <a:t> </a:t>
            </a:r>
            <a:r>
              <a:rPr lang="he-IL" dirty="0" err="1"/>
              <a:t>where</a:t>
            </a:r>
            <a:r>
              <a:rPr lang="he-IL" dirty="0"/>
              <a:t> </a:t>
            </a:r>
            <a:r>
              <a:rPr lang="he-IL" dirty="0" err="1"/>
              <a:t>it</a:t>
            </a:r>
            <a:r>
              <a:rPr lang="he-IL" dirty="0"/>
              <a:t> </a:t>
            </a:r>
            <a:r>
              <a:rPr lang="he-IL" dirty="0" err="1"/>
              <a:t>is</a:t>
            </a:r>
            <a:r>
              <a:rPr lang="he-IL" dirty="0"/>
              <a:t> </a:t>
            </a:r>
            <a:r>
              <a:rPr lang="he-IL" dirty="0" err="1"/>
              <a:t>customary</a:t>
            </a:r>
            <a:r>
              <a:rPr lang="he-IL" dirty="0"/>
              <a:t> </a:t>
            </a:r>
            <a:r>
              <a:rPr lang="he-IL" dirty="0" err="1"/>
              <a:t>to</a:t>
            </a:r>
            <a:r>
              <a:rPr lang="he-IL" dirty="0"/>
              <a:t> </a:t>
            </a:r>
            <a:r>
              <a:rPr lang="he-IL" dirty="0" err="1"/>
              <a:t>be</a:t>
            </a:r>
            <a:r>
              <a:rPr lang="he-IL" dirty="0"/>
              <a:t> </a:t>
            </a:r>
            <a:r>
              <a:rPr lang="he-IL" dirty="0" err="1"/>
              <a:t>without</a:t>
            </a:r>
            <a:r>
              <a:rPr lang="he-IL" dirty="0"/>
              <a:t> a </a:t>
            </a:r>
            <a:r>
              <a:rPr lang="he-IL" dirty="0" err="1"/>
              <a:t>contract</a:t>
            </a:r>
            <a:r>
              <a:rPr lang="he-IL" dirty="0"/>
              <a:t>.</a:t>
            </a:r>
            <a:endParaRPr lang="en-US" dirty="0"/>
          </a:p>
          <a:p>
            <a:pPr marL="0" indent="0" algn="l" rtl="0">
              <a:buNone/>
            </a:pPr>
            <a:endParaRPr lang="en-US" dirty="0"/>
          </a:p>
          <a:p>
            <a:pPr algn="l" rtl="0">
              <a:buFont typeface="Wingdings" panose="05000000000000000000" pitchFamily="2" charset="2"/>
              <a:buChar char="§"/>
            </a:pPr>
            <a:r>
              <a:rPr lang="en-US" dirty="0"/>
              <a:t>X- squared = 46.778, </a:t>
            </a:r>
            <a:r>
              <a:rPr lang="en-US" dirty="0" err="1"/>
              <a:t>df</a:t>
            </a:r>
            <a:r>
              <a:rPr lang="en-US" dirty="0"/>
              <a:t> = 12, p-value = 5.093e06. Fisher simulation(based on 2000 simulations), p-value = 0.0004998.</a:t>
            </a:r>
            <a:endParaRPr lang="he-IL" dirty="0"/>
          </a:p>
          <a:p>
            <a:pPr marL="285750" indent="-285750" algn="l" rtl="0">
              <a:buFont typeface="Wingdings" panose="05000000000000000000" pitchFamily="2" charset="2"/>
              <a:buChar char="§"/>
            </a:pPr>
            <a:r>
              <a:rPr lang="he-IL" dirty="0"/>
              <a:t> </a:t>
            </a:r>
            <a:r>
              <a:rPr lang="he-IL" dirty="0" err="1"/>
              <a:t>However</a:t>
            </a:r>
            <a:r>
              <a:rPr lang="he-IL" dirty="0"/>
              <a:t>, </a:t>
            </a:r>
            <a:r>
              <a:rPr lang="he-IL" dirty="0" err="1"/>
              <a:t>since</a:t>
            </a:r>
            <a:r>
              <a:rPr lang="he-IL" dirty="0"/>
              <a:t> </a:t>
            </a:r>
            <a:r>
              <a:rPr lang="he-IL" dirty="0" err="1"/>
              <a:t>some</a:t>
            </a:r>
            <a:r>
              <a:rPr lang="he-IL" dirty="0"/>
              <a:t> </a:t>
            </a:r>
            <a:r>
              <a:rPr lang="he-IL" dirty="0" err="1"/>
              <a:t>of</a:t>
            </a:r>
            <a:r>
              <a:rPr lang="he-IL" dirty="0"/>
              <a:t> </a:t>
            </a:r>
            <a:r>
              <a:rPr lang="he-IL" dirty="0" err="1"/>
              <a:t>the</a:t>
            </a:r>
            <a:r>
              <a:rPr lang="he-IL" dirty="0"/>
              <a:t> </a:t>
            </a:r>
            <a:r>
              <a:rPr lang="he-IL" dirty="0" err="1"/>
              <a:t>groups</a:t>
            </a:r>
            <a:r>
              <a:rPr lang="he-IL" dirty="0"/>
              <a:t> </a:t>
            </a:r>
            <a:r>
              <a:rPr lang="he-IL" dirty="0" err="1"/>
              <a:t>are</a:t>
            </a:r>
            <a:r>
              <a:rPr lang="he-IL" dirty="0"/>
              <a:t> </a:t>
            </a:r>
            <a:r>
              <a:rPr lang="he-IL" dirty="0" err="1"/>
              <a:t>too</a:t>
            </a:r>
            <a:r>
              <a:rPr lang="he-IL" dirty="0"/>
              <a:t> </a:t>
            </a:r>
            <a:r>
              <a:rPr lang="he-IL" dirty="0" err="1"/>
              <a:t>small</a:t>
            </a:r>
            <a:r>
              <a:rPr lang="he-IL" dirty="0"/>
              <a:t>, </a:t>
            </a:r>
            <a:r>
              <a:rPr lang="he-IL" dirty="0" err="1"/>
              <a:t>it</a:t>
            </a:r>
            <a:r>
              <a:rPr lang="he-IL" dirty="0"/>
              <a:t> </a:t>
            </a:r>
            <a:r>
              <a:rPr lang="he-IL" dirty="0" err="1"/>
              <a:t>is</a:t>
            </a:r>
            <a:r>
              <a:rPr lang="he-IL" dirty="0"/>
              <a:t> </a:t>
            </a:r>
            <a:r>
              <a:rPr lang="he-IL" dirty="0" err="1"/>
              <a:t>not</a:t>
            </a:r>
            <a:r>
              <a:rPr lang="he-IL" dirty="0"/>
              <a:t> </a:t>
            </a:r>
            <a:r>
              <a:rPr lang="he-IL" dirty="0" err="1"/>
              <a:t>possible</a:t>
            </a:r>
            <a:r>
              <a:rPr lang="he-IL" dirty="0"/>
              <a:t> </a:t>
            </a:r>
            <a:r>
              <a:rPr lang="he-IL" dirty="0" err="1"/>
              <a:t>to</a:t>
            </a:r>
            <a:r>
              <a:rPr lang="he-IL" dirty="0"/>
              <a:t> </a:t>
            </a:r>
            <a:r>
              <a:rPr lang="he-IL" dirty="0" err="1"/>
              <a:t>draw</a:t>
            </a:r>
            <a:r>
              <a:rPr lang="he-IL" dirty="0"/>
              <a:t> a </a:t>
            </a:r>
            <a:r>
              <a:rPr lang="he-IL" dirty="0" err="1"/>
              <a:t>definite</a:t>
            </a:r>
            <a:r>
              <a:rPr lang="he-IL" dirty="0"/>
              <a:t> </a:t>
            </a:r>
            <a:r>
              <a:rPr lang="he-IL" dirty="0" err="1"/>
              <a:t>conclusion</a:t>
            </a:r>
            <a:r>
              <a:rPr lang="he-IL" dirty="0"/>
              <a:t>, </a:t>
            </a:r>
            <a:r>
              <a:rPr lang="he-IL" dirty="0" err="1"/>
              <a:t>without</a:t>
            </a:r>
            <a:r>
              <a:rPr lang="he-IL" dirty="0"/>
              <a:t> </a:t>
            </a:r>
            <a:r>
              <a:rPr lang="en-US" dirty="0"/>
              <a:t>more participants</a:t>
            </a:r>
            <a:r>
              <a:rPr lang="he-IL" dirty="0"/>
              <a:t>.</a:t>
            </a:r>
          </a:p>
          <a:p>
            <a:pPr marL="285750" indent="-285750" algn="l" rtl="0">
              <a:buFont typeface="Wingdings" panose="05000000000000000000" pitchFamily="2" charset="2"/>
              <a:buChar char="§"/>
            </a:pPr>
            <a:r>
              <a:rPr lang="he-IL" dirty="0"/>
              <a:t> </a:t>
            </a:r>
            <a:r>
              <a:rPr lang="he-IL" dirty="0" err="1"/>
              <a:t>It</a:t>
            </a:r>
            <a:r>
              <a:rPr lang="he-IL" dirty="0"/>
              <a:t> </a:t>
            </a:r>
            <a:r>
              <a:rPr lang="he-IL" dirty="0" err="1"/>
              <a:t>seems</a:t>
            </a:r>
            <a:r>
              <a:rPr lang="he-IL" dirty="0"/>
              <a:t> </a:t>
            </a:r>
            <a:r>
              <a:rPr lang="he-IL" dirty="0" err="1"/>
              <a:t>that</a:t>
            </a:r>
            <a:r>
              <a:rPr lang="he-IL" dirty="0"/>
              <a:t> </a:t>
            </a:r>
            <a:r>
              <a:rPr lang="he-IL" dirty="0" err="1"/>
              <a:t>athletics</a:t>
            </a:r>
            <a:r>
              <a:rPr lang="he-IL" dirty="0"/>
              <a:t>, </a:t>
            </a:r>
            <a:r>
              <a:rPr lang="en-US" dirty="0"/>
              <a:t>catchall</a:t>
            </a:r>
            <a:r>
              <a:rPr lang="he-IL" dirty="0"/>
              <a:t>, </a:t>
            </a:r>
            <a:r>
              <a:rPr lang="he-IL" dirty="0" err="1"/>
              <a:t>cycling</a:t>
            </a:r>
            <a:r>
              <a:rPr lang="he-IL" dirty="0"/>
              <a:t>, </a:t>
            </a:r>
            <a:r>
              <a:rPr lang="he-IL" dirty="0" err="1"/>
              <a:t>and</a:t>
            </a:r>
            <a:r>
              <a:rPr lang="he-IL" dirty="0"/>
              <a:t> </a:t>
            </a:r>
            <a:r>
              <a:rPr lang="he-IL" dirty="0" err="1"/>
              <a:t>tennis</a:t>
            </a:r>
            <a:r>
              <a:rPr lang="he-IL" dirty="0"/>
              <a:t> </a:t>
            </a:r>
            <a:r>
              <a:rPr lang="he-IL" dirty="0" err="1"/>
              <a:t>have</a:t>
            </a:r>
            <a:r>
              <a:rPr lang="he-IL" dirty="0"/>
              <a:t> </a:t>
            </a:r>
            <a:r>
              <a:rPr lang="he-IL" dirty="0" err="1"/>
              <a:t>the</a:t>
            </a:r>
            <a:r>
              <a:rPr lang="he-IL" dirty="0"/>
              <a:t> </a:t>
            </a:r>
            <a:r>
              <a:rPr lang="he-IL" dirty="0" err="1"/>
              <a:t>most</a:t>
            </a:r>
            <a:r>
              <a:rPr lang="he-IL" dirty="0"/>
              <a:t> </a:t>
            </a:r>
            <a:r>
              <a:rPr lang="he-IL" dirty="0" err="1"/>
              <a:t>without</a:t>
            </a:r>
            <a:r>
              <a:rPr lang="he-IL" dirty="0"/>
              <a:t> a </a:t>
            </a:r>
            <a:r>
              <a:rPr lang="he-IL" dirty="0" err="1"/>
              <a:t>contract</a:t>
            </a:r>
            <a:endParaRPr lang="he-IL" dirty="0"/>
          </a:p>
        </p:txBody>
      </p:sp>
    </p:spTree>
    <p:extLst>
      <p:ext uri="{BB962C8B-B14F-4D97-AF65-F5344CB8AC3E}">
        <p14:creationId xmlns:p14="http://schemas.microsoft.com/office/powerpoint/2010/main" val="1928386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61A1CF56-4C5B-9717-959C-76C31E015906}"/>
              </a:ext>
            </a:extLst>
          </p:cNvPr>
          <p:cNvSpPr>
            <a:spLocks noGrp="1"/>
          </p:cNvSpPr>
          <p:nvPr>
            <p:ph idx="1"/>
          </p:nvPr>
        </p:nvSpPr>
        <p:spPr/>
        <p:txBody>
          <a:bodyPr/>
          <a:lstStyle/>
          <a:p>
            <a:pPr algn="l" rtl="0"/>
            <a:r>
              <a:rPr lang="en-US" dirty="0"/>
              <a:t>No correlation was found between the place of residence and the employment agreement and seniority. </a:t>
            </a:r>
          </a:p>
          <a:p>
            <a:pPr marL="0" indent="0" algn="l" rtl="0">
              <a:buNone/>
            </a:pPr>
            <a:endParaRPr lang="en-US" dirty="0"/>
          </a:p>
          <a:p>
            <a:pPr algn="l" rtl="0"/>
            <a:r>
              <a:rPr lang="en-US" dirty="0"/>
              <a:t>(In the square and Fisher tests, they came out borderline, but with Bonferroni correction, they came out non-significant.)(In the square and Fisher tests, they came out borderline, but with Bonferroni correction, they came out non-significant.)</a:t>
            </a:r>
            <a:endParaRPr lang="he-IL" dirty="0"/>
          </a:p>
        </p:txBody>
      </p:sp>
      <p:sp>
        <p:nvSpPr>
          <p:cNvPr id="7" name="תיבת טקסט 6">
            <a:extLst>
              <a:ext uri="{FF2B5EF4-FFF2-40B4-BE49-F238E27FC236}">
                <a16:creationId xmlns:a16="http://schemas.microsoft.com/office/drawing/2014/main" id="{282AAB24-DEEB-492B-8A27-2407713334A2}"/>
              </a:ext>
            </a:extLst>
          </p:cNvPr>
          <p:cNvSpPr txBox="1"/>
          <p:nvPr/>
        </p:nvSpPr>
        <p:spPr>
          <a:xfrm>
            <a:off x="1520686" y="1013638"/>
            <a:ext cx="9447143" cy="830997"/>
          </a:xfrm>
          <a:prstGeom prst="rect">
            <a:avLst/>
          </a:prstGeom>
          <a:noFill/>
        </p:spPr>
        <p:txBody>
          <a:bodyPr wrap="square">
            <a:spAutoFit/>
          </a:bodyPr>
          <a:lstStyle/>
          <a:p>
            <a:pPr marL="285750" indent="-285750">
              <a:buFont typeface="Wingdings" panose="05000000000000000000" pitchFamily="2" charset="2"/>
              <a:buChar char="q"/>
            </a:pPr>
            <a:r>
              <a:rPr lang="en-US" sz="2400" dirty="0"/>
              <a:t>Is there a correlation between the place of residence and the employment agreement and seniority? </a:t>
            </a:r>
            <a:endParaRPr lang="he-IL" sz="2400" dirty="0"/>
          </a:p>
        </p:txBody>
      </p:sp>
    </p:spTree>
    <p:extLst>
      <p:ext uri="{BB962C8B-B14F-4D97-AF65-F5344CB8AC3E}">
        <p14:creationId xmlns:p14="http://schemas.microsoft.com/office/powerpoint/2010/main" val="2374540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art, bar chart, histogram&#10;&#10;Description automatically generated">
            <a:extLst>
              <a:ext uri="{FF2B5EF4-FFF2-40B4-BE49-F238E27FC236}">
                <a16:creationId xmlns:a16="http://schemas.microsoft.com/office/drawing/2014/main" id="{041D7860-9E73-2452-89FA-05600EE15F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6630" y="1902836"/>
            <a:ext cx="9603275" cy="4209729"/>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CD2309EF-5DEA-332F-0156-B2D36C22F5E6}"/>
              </a:ext>
            </a:extLst>
          </p:cNvPr>
          <p:cNvSpPr txBox="1"/>
          <p:nvPr/>
        </p:nvSpPr>
        <p:spPr>
          <a:xfrm>
            <a:off x="1481799" y="1017034"/>
            <a:ext cx="10049022" cy="830997"/>
          </a:xfrm>
          <a:prstGeom prst="rect">
            <a:avLst/>
          </a:prstGeom>
          <a:noFill/>
        </p:spPr>
        <p:txBody>
          <a:bodyPr wrap="square">
            <a:spAutoFit/>
          </a:bodyPr>
          <a:lstStyle/>
          <a:p>
            <a:r>
              <a:rPr lang="en-US" sz="2400" dirty="0"/>
              <a:t>For </a:t>
            </a:r>
            <a:r>
              <a:rPr lang="he-IL" sz="2400" dirty="0" err="1"/>
              <a:t>Basketball</a:t>
            </a:r>
            <a:r>
              <a:rPr lang="he-IL" sz="2400" dirty="0"/>
              <a:t>, </a:t>
            </a:r>
            <a:r>
              <a:rPr lang="en-US" sz="2400" dirty="0"/>
              <a:t>V</a:t>
            </a:r>
            <a:r>
              <a:rPr lang="he-IL" sz="2400" dirty="0" err="1"/>
              <a:t>olleyball</a:t>
            </a:r>
            <a:r>
              <a:rPr lang="he-IL" sz="2400" dirty="0"/>
              <a:t>, </a:t>
            </a:r>
            <a:r>
              <a:rPr lang="en-US" sz="2400" dirty="0"/>
              <a:t>T</a:t>
            </a:r>
            <a:r>
              <a:rPr lang="he-IL" sz="2400" dirty="0" err="1"/>
              <a:t>ennis</a:t>
            </a:r>
            <a:r>
              <a:rPr lang="he-IL" sz="2400" dirty="0"/>
              <a:t> </a:t>
            </a:r>
            <a:r>
              <a:rPr lang="he-IL" sz="2400" dirty="0" err="1"/>
              <a:t>and</a:t>
            </a:r>
            <a:r>
              <a:rPr lang="he-IL" sz="2400" dirty="0"/>
              <a:t> </a:t>
            </a:r>
            <a:r>
              <a:rPr lang="en-US" sz="2400" dirty="0"/>
              <a:t>Catch</a:t>
            </a:r>
            <a:r>
              <a:rPr lang="he-IL" sz="2400" dirty="0" err="1"/>
              <a:t>tball</a:t>
            </a:r>
            <a:r>
              <a:rPr lang="he-IL" sz="2400" dirty="0"/>
              <a:t>-  </a:t>
            </a:r>
            <a:r>
              <a:rPr lang="en-US" sz="2400" dirty="0"/>
              <a:t> Coaches </a:t>
            </a:r>
            <a:r>
              <a:rPr lang="he-IL" sz="2400" dirty="0" err="1"/>
              <a:t>have</a:t>
            </a:r>
            <a:r>
              <a:rPr lang="he-IL" sz="2400" dirty="0"/>
              <a:t> </a:t>
            </a:r>
            <a:r>
              <a:rPr lang="he-IL" sz="2400" dirty="0" err="1"/>
              <a:t>the</a:t>
            </a:r>
            <a:r>
              <a:rPr lang="he-IL" sz="2400" dirty="0"/>
              <a:t> </a:t>
            </a:r>
            <a:r>
              <a:rPr lang="he-IL" sz="2400" dirty="0" err="1"/>
              <a:t>most</a:t>
            </a:r>
            <a:r>
              <a:rPr lang="he-IL" sz="2400" dirty="0"/>
              <a:t> </a:t>
            </a:r>
            <a:r>
              <a:rPr lang="he-IL" sz="2400" dirty="0" err="1"/>
              <a:t>contracts</a:t>
            </a:r>
            <a:r>
              <a:rPr lang="he-IL" sz="2400" dirty="0"/>
              <a:t>.</a:t>
            </a:r>
          </a:p>
        </p:txBody>
      </p:sp>
    </p:spTree>
    <p:extLst>
      <p:ext uri="{BB962C8B-B14F-4D97-AF65-F5344CB8AC3E}">
        <p14:creationId xmlns:p14="http://schemas.microsoft.com/office/powerpoint/2010/main" val="157128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F550C75-2857-4E68-2EA6-2661B67C6B6B}"/>
              </a:ext>
            </a:extLst>
          </p:cNvPr>
          <p:cNvSpPr>
            <a:spLocks noGrp="1"/>
          </p:cNvSpPr>
          <p:nvPr>
            <p:ph idx="1"/>
          </p:nvPr>
        </p:nvSpPr>
        <p:spPr>
          <a:xfrm>
            <a:off x="1451579" y="2015732"/>
            <a:ext cx="9603275" cy="4047138"/>
          </a:xfrm>
        </p:spPr>
        <p:txBody>
          <a:bodyPr>
            <a:noAutofit/>
          </a:bodyPr>
          <a:lstStyle/>
          <a:p>
            <a:pPr algn="l" rtl="0">
              <a:buFont typeface="Wingdings" panose="05000000000000000000" pitchFamily="2" charset="2"/>
              <a:buChar char="q"/>
            </a:pPr>
            <a:r>
              <a:rPr lang="en-US" dirty="0">
                <a:latin typeface="Arial" panose="020B0604020202020204" pitchFamily="34" charset="0"/>
              </a:rPr>
              <a:t> Yes.</a:t>
            </a:r>
          </a:p>
          <a:p>
            <a:pPr algn="l" rtl="0">
              <a:buFont typeface="Wingdings" panose="05000000000000000000" pitchFamily="2" charset="2"/>
              <a:buChar char="§"/>
            </a:pPr>
            <a:r>
              <a:rPr lang="en-US" dirty="0">
                <a:solidFill>
                  <a:srgbClr val="222222"/>
                </a:solidFill>
                <a:latin typeface="Arial" panose="020B0604020202020204" pitchFamily="34" charset="0"/>
              </a:rPr>
              <a:t>A</a:t>
            </a:r>
            <a:r>
              <a:rPr lang="en-US" b="0" i="0" u="none" strike="noStrike" dirty="0">
                <a:solidFill>
                  <a:srgbClr val="222222"/>
                </a:solidFill>
                <a:effectLst/>
                <a:latin typeface="Arial" panose="020B0604020202020204" pitchFamily="34" charset="0"/>
              </a:rPr>
              <a:t> significant difference was found in the level of satisfaction with the Coach Education Program process between sports. </a:t>
            </a:r>
          </a:p>
          <a:p>
            <a:pPr algn="l" rtl="0">
              <a:buFont typeface="Wingdings" panose="05000000000000000000" pitchFamily="2" charset="2"/>
              <a:buChar char="§"/>
            </a:pPr>
            <a:r>
              <a:rPr lang="en-US" dirty="0">
                <a:solidFill>
                  <a:srgbClr val="222222"/>
                </a:solidFill>
                <a:latin typeface="Arial" panose="020B0604020202020204" pitchFamily="34" charset="0"/>
              </a:rPr>
              <a:t>C</a:t>
            </a:r>
            <a:r>
              <a:rPr lang="en-US" b="0" i="0" u="none" strike="noStrike" dirty="0">
                <a:solidFill>
                  <a:srgbClr val="222222"/>
                </a:solidFill>
                <a:effectLst/>
                <a:latin typeface="Arial" panose="020B0604020202020204" pitchFamily="34" charset="0"/>
              </a:rPr>
              <a:t>oaches in Skating, Handball, and Sambo, the level of satisfaction with the </a:t>
            </a:r>
            <a:r>
              <a:rPr lang="en-US" dirty="0">
                <a:solidFill>
                  <a:srgbClr val="222222"/>
                </a:solidFill>
                <a:latin typeface="Arial" panose="020B0604020202020204" pitchFamily="34" charset="0"/>
              </a:rPr>
              <a:t>Education program</a:t>
            </a:r>
            <a:r>
              <a:rPr lang="en-US" b="0" i="0" u="none" strike="noStrike" dirty="0">
                <a:solidFill>
                  <a:srgbClr val="222222"/>
                </a:solidFill>
                <a:effectLst/>
                <a:latin typeface="Arial" panose="020B0604020202020204" pitchFamily="34" charset="0"/>
              </a:rPr>
              <a:t> is high compared to coaches in the Basketball, Fitness Room, and Sailing branches. They reported a low level of satisfaction with the process of their training as coaches.</a:t>
            </a:r>
          </a:p>
          <a:p>
            <a:pPr marL="0" indent="0" algn="l" rtl="0">
              <a:buNone/>
            </a:pPr>
            <a:endParaRPr lang="en-US" b="0" i="0" u="none" strike="noStrike" dirty="0">
              <a:solidFill>
                <a:srgbClr val="222222"/>
              </a:solidFill>
              <a:effectLst/>
              <a:latin typeface="Arial" panose="020B0604020202020204" pitchFamily="34" charset="0"/>
            </a:endParaRPr>
          </a:p>
          <a:p>
            <a:pPr algn="l" rtl="0">
              <a:buFont typeface="Wingdings" panose="05000000000000000000" pitchFamily="2" charset="2"/>
              <a:buChar char="§"/>
            </a:pPr>
            <a:r>
              <a:rPr lang="en-US" dirty="0"/>
              <a:t>The </a:t>
            </a:r>
            <a:r>
              <a:rPr lang="en-US" b="0" i="0" dirty="0">
                <a:solidFill>
                  <a:srgbClr val="222222"/>
                </a:solidFill>
                <a:effectLst/>
                <a:latin typeface="Arial" panose="020B0604020202020204" pitchFamily="34" charset="0"/>
              </a:rPr>
              <a:t>Kruskal-Wallis</a:t>
            </a:r>
            <a:r>
              <a:rPr lang="en-US" dirty="0"/>
              <a:t> statistical test and Chi-squared = 79.518, </a:t>
            </a:r>
            <a:r>
              <a:rPr lang="en-US" dirty="0" err="1"/>
              <a:t>df</a:t>
            </a:r>
            <a:r>
              <a:rPr lang="en-US" dirty="0"/>
              <a:t> = 34, p-value = 1.645e-05</a:t>
            </a:r>
          </a:p>
          <a:p>
            <a:pPr marL="0" indent="0" algn="l" rtl="0">
              <a:buNone/>
            </a:pPr>
            <a:br>
              <a:rPr lang="he-IL" b="0" i="0" u="none" strike="noStrike" dirty="0">
                <a:effectLst/>
                <a:latin typeface="Arial" panose="020B0604020202020204" pitchFamily="34" charset="0"/>
              </a:rPr>
            </a:br>
            <a:br>
              <a:rPr lang="he-IL" b="0" i="0" u="none" strike="noStrike" dirty="0">
                <a:solidFill>
                  <a:srgbClr val="222222"/>
                </a:solidFill>
                <a:effectLst/>
                <a:latin typeface="Arial" panose="020B0604020202020204" pitchFamily="34" charset="0"/>
              </a:rPr>
            </a:br>
            <a:endParaRPr lang="he-IL" dirty="0"/>
          </a:p>
        </p:txBody>
      </p:sp>
      <p:sp>
        <p:nvSpPr>
          <p:cNvPr id="5" name="תיבת טקסט 4">
            <a:extLst>
              <a:ext uri="{FF2B5EF4-FFF2-40B4-BE49-F238E27FC236}">
                <a16:creationId xmlns:a16="http://schemas.microsoft.com/office/drawing/2014/main" id="{FF85FC28-182C-554D-17D6-621C3F5D638C}"/>
              </a:ext>
            </a:extLst>
          </p:cNvPr>
          <p:cNvSpPr txBox="1"/>
          <p:nvPr/>
        </p:nvSpPr>
        <p:spPr>
          <a:xfrm>
            <a:off x="1451578" y="695579"/>
            <a:ext cx="9565947" cy="830997"/>
          </a:xfrm>
          <a:prstGeom prst="rect">
            <a:avLst/>
          </a:prstGeom>
          <a:noFill/>
        </p:spPr>
        <p:txBody>
          <a:bodyPr wrap="square">
            <a:spAutoFit/>
          </a:bodyPr>
          <a:lstStyle/>
          <a:p>
            <a:pPr algn="l" rtl="0">
              <a:buFont typeface="Wingdings" panose="05000000000000000000" pitchFamily="2" charset="2"/>
              <a:buChar char="q"/>
            </a:pPr>
            <a:r>
              <a:rPr lang="en-US" sz="2400" b="0" i="0" u="none" strike="noStrike" dirty="0">
                <a:solidFill>
                  <a:srgbClr val="0070C0"/>
                </a:solidFill>
                <a:effectLst/>
                <a:latin typeface="Arial" panose="020B0604020202020204" pitchFamily="34" charset="0"/>
              </a:rPr>
              <a:t>  </a:t>
            </a:r>
            <a:r>
              <a:rPr lang="en-US" sz="2400" b="0" i="0" u="none" strike="noStrike" dirty="0">
                <a:effectLst/>
                <a:latin typeface="Arial" panose="020B0604020202020204" pitchFamily="34" charset="0"/>
              </a:rPr>
              <a:t>Is there a correlation between satisfaction with the Coach   	Education program and the sport</a:t>
            </a:r>
            <a:r>
              <a:rPr lang="he-IL" sz="2400" b="0" i="0" u="none" strike="noStrike" dirty="0">
                <a:effectLst/>
                <a:latin typeface="Arial" panose="020B0604020202020204" pitchFamily="34" charset="0"/>
              </a:rPr>
              <a:t>?</a:t>
            </a:r>
            <a:endParaRPr lang="en-US" sz="2400" b="0" i="0" u="none" strike="noStrike" dirty="0">
              <a:effectLst/>
              <a:latin typeface="Arial" panose="020B0604020202020204" pitchFamily="34" charset="0"/>
            </a:endParaRPr>
          </a:p>
        </p:txBody>
      </p:sp>
    </p:spTree>
    <p:extLst>
      <p:ext uri="{BB962C8B-B14F-4D97-AF65-F5344CB8AC3E}">
        <p14:creationId xmlns:p14="http://schemas.microsoft.com/office/powerpoint/2010/main" val="153100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71DBA4-A9AB-551E-B648-28710CA12671}"/>
              </a:ext>
            </a:extLst>
          </p:cNvPr>
          <p:cNvSpPr>
            <a:spLocks noGrp="1"/>
          </p:cNvSpPr>
          <p:nvPr>
            <p:ph type="title"/>
          </p:nvPr>
        </p:nvSpPr>
        <p:spPr>
          <a:xfrm>
            <a:off x="1184543" y="577943"/>
            <a:ext cx="9603275" cy="542783"/>
          </a:xfrm>
        </p:spPr>
        <p:txBody>
          <a:bodyPr>
            <a:noAutofit/>
          </a:bodyPr>
          <a:lstStyle/>
          <a:p>
            <a:pPr algn="l" rtl="0"/>
            <a:r>
              <a:rPr lang="he-IL" sz="2400" dirty="0"/>
              <a:t>  </a:t>
            </a:r>
            <a:r>
              <a:rPr lang="en-US" sz="2400" dirty="0"/>
              <a:t> 416 Coaches from 51 sports participated in the survey</a:t>
            </a:r>
            <a:r>
              <a:rPr lang="he-IL" sz="2400" dirty="0"/>
              <a:t> </a:t>
            </a:r>
          </a:p>
        </p:txBody>
      </p:sp>
      <p:pic>
        <p:nvPicPr>
          <p:cNvPr id="1026" name="Picture 2" descr="Timeline&#10;&#10;Description automatically generated">
            <a:extLst>
              <a:ext uri="{FF2B5EF4-FFF2-40B4-BE49-F238E27FC236}">
                <a16:creationId xmlns:a16="http://schemas.microsoft.com/office/drawing/2014/main" id="{E2F7C6B2-8768-59D5-8485-53FCE41575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2418" y="1885071"/>
            <a:ext cx="9537895" cy="42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796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art, histogram&#10;&#10;Description automatically generated">
            <a:extLst>
              <a:ext uri="{FF2B5EF4-FFF2-40B4-BE49-F238E27FC236}">
                <a16:creationId xmlns:a16="http://schemas.microsoft.com/office/drawing/2014/main" id="{AA1E2EAA-AA15-FA77-78F0-63A5B2098BC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1094" y="1878124"/>
            <a:ext cx="9603274" cy="4198209"/>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B753B2B6-8215-E7FC-3D21-E8D5FF6FCE33}"/>
              </a:ext>
            </a:extLst>
          </p:cNvPr>
          <p:cNvSpPr txBox="1"/>
          <p:nvPr/>
        </p:nvSpPr>
        <p:spPr>
          <a:xfrm>
            <a:off x="1570382" y="572639"/>
            <a:ext cx="9496839" cy="1200329"/>
          </a:xfrm>
          <a:prstGeom prst="rect">
            <a:avLst/>
          </a:prstGeom>
          <a:noFill/>
        </p:spPr>
        <p:txBody>
          <a:bodyPr wrap="square">
            <a:spAutoFit/>
          </a:bodyPr>
          <a:lstStyle/>
          <a:p>
            <a:r>
              <a:rPr lang="en-US" sz="2400" dirty="0">
                <a:solidFill>
                  <a:srgbClr val="222222"/>
                </a:solidFill>
                <a:latin typeface="+mj-lt"/>
              </a:rPr>
              <a:t>C</a:t>
            </a:r>
            <a:r>
              <a:rPr lang="en-US" sz="2400" b="0" i="0" u="none" strike="noStrike" dirty="0">
                <a:solidFill>
                  <a:srgbClr val="222222"/>
                </a:solidFill>
                <a:effectLst/>
                <a:latin typeface="+mj-lt"/>
              </a:rPr>
              <a:t>oaches in: Skating, Handball, and Sambo, their level of satisfaction with the </a:t>
            </a:r>
            <a:r>
              <a:rPr lang="en-US" sz="2400" dirty="0">
                <a:solidFill>
                  <a:srgbClr val="222222"/>
                </a:solidFill>
                <a:latin typeface="+mj-lt"/>
              </a:rPr>
              <a:t>Education program</a:t>
            </a:r>
            <a:r>
              <a:rPr lang="en-US" sz="2400" b="0" i="0" u="none" strike="noStrike" dirty="0">
                <a:solidFill>
                  <a:srgbClr val="222222"/>
                </a:solidFill>
                <a:effectLst/>
                <a:latin typeface="+mj-lt"/>
              </a:rPr>
              <a:t> is higher than coaches in the Basketball, Fitness Room, and Sailing branches.</a:t>
            </a:r>
            <a:endParaRPr lang="he-IL" sz="2400" dirty="0">
              <a:latin typeface="+mj-lt"/>
            </a:endParaRPr>
          </a:p>
        </p:txBody>
      </p:sp>
    </p:spTree>
    <p:extLst>
      <p:ext uri="{BB962C8B-B14F-4D97-AF65-F5344CB8AC3E}">
        <p14:creationId xmlns:p14="http://schemas.microsoft.com/office/powerpoint/2010/main" val="3707519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D58C0C4-E313-5410-8230-026742584CD2}"/>
              </a:ext>
            </a:extLst>
          </p:cNvPr>
          <p:cNvSpPr>
            <a:spLocks noGrp="1"/>
          </p:cNvSpPr>
          <p:nvPr>
            <p:ph idx="1"/>
          </p:nvPr>
        </p:nvSpPr>
        <p:spPr>
          <a:xfrm>
            <a:off x="1035024" y="2272185"/>
            <a:ext cx="10757753" cy="2588048"/>
          </a:xfrm>
        </p:spPr>
        <p:txBody>
          <a:bodyPr>
            <a:noAutofit/>
          </a:bodyPr>
          <a:lstStyle/>
          <a:p>
            <a:pPr algn="l" rtl="0">
              <a:buFont typeface="Wingdings" panose="05000000000000000000" pitchFamily="2" charset="2"/>
              <a:buChar char="§"/>
            </a:pPr>
            <a:r>
              <a:rPr lang="en-US" dirty="0"/>
              <a:t>In general, the findings are not uniform, and while some of the answers reveal statistically significant replies, in another part of the answers no significant differences were found, probably due to the relatively small number of participants in certain sport disciplines.</a:t>
            </a:r>
          </a:p>
          <a:p>
            <a:pPr algn="l" rtl="0">
              <a:buFont typeface="Wingdings" panose="05000000000000000000" pitchFamily="2" charset="2"/>
              <a:buChar char="§"/>
            </a:pPr>
            <a:r>
              <a:rPr lang="en-US" dirty="0"/>
              <a:t>In some of the answers it appears that there is a tendency towards significant findings, but due to the relatively small number of participants in the survey, it is not possible to determine with certainty the direction of the findings.</a:t>
            </a:r>
          </a:p>
          <a:p>
            <a:pPr marL="0" indent="0" algn="l" rtl="0">
              <a:buNone/>
            </a:pPr>
            <a:endParaRPr lang="en-US" dirty="0"/>
          </a:p>
        </p:txBody>
      </p:sp>
      <p:sp>
        <p:nvSpPr>
          <p:cNvPr id="7" name="תיבת טקסט 6">
            <a:extLst>
              <a:ext uri="{FF2B5EF4-FFF2-40B4-BE49-F238E27FC236}">
                <a16:creationId xmlns:a16="http://schemas.microsoft.com/office/drawing/2014/main" id="{15DA42C3-E0EA-1D13-6529-D6FA857FB302}"/>
              </a:ext>
            </a:extLst>
          </p:cNvPr>
          <p:cNvSpPr txBox="1"/>
          <p:nvPr/>
        </p:nvSpPr>
        <p:spPr>
          <a:xfrm>
            <a:off x="1451104" y="933472"/>
            <a:ext cx="6102626" cy="461665"/>
          </a:xfrm>
          <a:prstGeom prst="rect">
            <a:avLst/>
          </a:prstGeom>
          <a:noFill/>
        </p:spPr>
        <p:txBody>
          <a:bodyPr wrap="square">
            <a:spAutoFit/>
          </a:bodyPr>
          <a:lstStyle/>
          <a:p>
            <a:r>
              <a:rPr lang="en-US" sz="2400" dirty="0"/>
              <a:t>Research – Discussion and </a:t>
            </a:r>
            <a:r>
              <a:rPr lang="en-US" sz="2400" dirty="0" err="1"/>
              <a:t>Conclutions</a:t>
            </a:r>
            <a:endParaRPr lang="he-IL" sz="2400" dirty="0"/>
          </a:p>
        </p:txBody>
      </p:sp>
    </p:spTree>
    <p:extLst>
      <p:ext uri="{BB962C8B-B14F-4D97-AF65-F5344CB8AC3E}">
        <p14:creationId xmlns:p14="http://schemas.microsoft.com/office/powerpoint/2010/main" val="502933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C88FB0D0-A7A0-4A62-2FE5-4BA22650B47A}"/>
              </a:ext>
            </a:extLst>
          </p:cNvPr>
          <p:cNvSpPr txBox="1"/>
          <p:nvPr/>
        </p:nvSpPr>
        <p:spPr>
          <a:xfrm>
            <a:off x="1351722" y="1801965"/>
            <a:ext cx="9834769" cy="4401205"/>
          </a:xfrm>
          <a:prstGeom prst="rect">
            <a:avLst/>
          </a:prstGeom>
          <a:noFill/>
        </p:spPr>
        <p:txBody>
          <a:bodyPr wrap="square">
            <a:spAutoFit/>
          </a:bodyPr>
          <a:lstStyle/>
          <a:p>
            <a:pPr marL="285750" indent="-285750">
              <a:buFont typeface="Wingdings" panose="05000000000000000000" pitchFamily="2" charset="2"/>
              <a:buChar char="§"/>
            </a:pPr>
            <a:r>
              <a:rPr lang="en-US" sz="2000" dirty="0"/>
              <a:t>It was indicated that the level of Seniority is related to a number of variables tested in the survey. </a:t>
            </a:r>
          </a:p>
          <a:p>
            <a:pPr marL="285750" indent="-285750">
              <a:buFont typeface="Wingdings" panose="05000000000000000000" pitchFamily="2" charset="2"/>
              <a:buChar char="§"/>
            </a:pPr>
            <a:r>
              <a:rPr lang="en-US" sz="2000" dirty="0"/>
              <a:t>Seniority in coaching seems to play a significant role in the Coach’s work. The academic degree, the institute/school where the coach acquired his/her Coaching Diploma, the scope of work, and the level - type of trainee are all related to Seniority and were found significant</a:t>
            </a:r>
          </a:p>
          <a:p>
            <a:pPr marL="285750" indent="-285750">
              <a:buFont typeface="Wingdings" panose="05000000000000000000" pitchFamily="2" charset="2"/>
              <a:buChar char="§"/>
            </a:pPr>
            <a:endParaRPr lang="en-US" sz="2000" dirty="0"/>
          </a:p>
          <a:p>
            <a:pPr marL="285750" indent="-285750">
              <a:buFont typeface="Arial" panose="020B0604020202020204" pitchFamily="34" charset="0"/>
              <a:buChar char="•"/>
            </a:pPr>
            <a:r>
              <a:rPr lang="en-US" sz="2000" dirty="0"/>
              <a:t>It means, as the cliché’ says: The experience is many times the best teacher however sometimes the tuition is high. </a:t>
            </a:r>
          </a:p>
          <a:p>
            <a:endParaRPr lang="en-US" sz="2000" dirty="0"/>
          </a:p>
          <a:p>
            <a:pPr marL="285750" indent="-285750">
              <a:buFont typeface="Arial" panose="020B0604020202020204" pitchFamily="34" charset="0"/>
              <a:buChar char="•"/>
            </a:pPr>
            <a:r>
              <a:rPr lang="en-US" sz="2000" dirty="0"/>
              <a:t>in coaching, there are no shortcuts.  Furthermore,  A more in-depth examination of the relationship between seniority at work and the place where you acquired your education as a coach reveals that many academic coaches are physical education teachers and therefore there is a c connection to sports coaching</a:t>
            </a:r>
            <a:endParaRPr lang="he-IL" sz="2000" dirty="0"/>
          </a:p>
        </p:txBody>
      </p:sp>
      <p:sp>
        <p:nvSpPr>
          <p:cNvPr id="3" name="תיבת טקסט 2">
            <a:extLst>
              <a:ext uri="{FF2B5EF4-FFF2-40B4-BE49-F238E27FC236}">
                <a16:creationId xmlns:a16="http://schemas.microsoft.com/office/drawing/2014/main" id="{0D18DA1E-95F7-CF11-CA07-AF111F7A81B2}"/>
              </a:ext>
            </a:extLst>
          </p:cNvPr>
          <p:cNvSpPr txBox="1"/>
          <p:nvPr/>
        </p:nvSpPr>
        <p:spPr>
          <a:xfrm>
            <a:off x="1451104" y="933472"/>
            <a:ext cx="6102626" cy="461665"/>
          </a:xfrm>
          <a:prstGeom prst="rect">
            <a:avLst/>
          </a:prstGeom>
          <a:noFill/>
        </p:spPr>
        <p:txBody>
          <a:bodyPr wrap="square">
            <a:spAutoFit/>
          </a:bodyPr>
          <a:lstStyle/>
          <a:p>
            <a:r>
              <a:rPr lang="en-US" sz="2400" dirty="0"/>
              <a:t>Research – Discussion and </a:t>
            </a:r>
            <a:r>
              <a:rPr lang="en-US" sz="2400" dirty="0" err="1"/>
              <a:t>Conclutions</a:t>
            </a:r>
            <a:endParaRPr lang="he-IL" sz="2400" dirty="0"/>
          </a:p>
        </p:txBody>
      </p:sp>
    </p:spTree>
    <p:extLst>
      <p:ext uri="{BB962C8B-B14F-4D97-AF65-F5344CB8AC3E}">
        <p14:creationId xmlns:p14="http://schemas.microsoft.com/office/powerpoint/2010/main" val="3046719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E704889-BC33-5500-3609-45694D1AAEEC}"/>
              </a:ext>
            </a:extLst>
          </p:cNvPr>
          <p:cNvSpPr>
            <a:spLocks noGrp="1"/>
          </p:cNvSpPr>
          <p:nvPr>
            <p:ph idx="1"/>
          </p:nvPr>
        </p:nvSpPr>
        <p:spPr>
          <a:xfrm>
            <a:off x="1142997" y="1956101"/>
            <a:ext cx="10565295" cy="2769953"/>
          </a:xfrm>
        </p:spPr>
        <p:txBody>
          <a:bodyPr>
            <a:noAutofit/>
          </a:bodyPr>
          <a:lstStyle/>
          <a:p>
            <a:pPr algn="l" rtl="0">
              <a:buFont typeface="Wingdings" panose="05000000000000000000" pitchFamily="2" charset="2"/>
              <a:buChar char="§"/>
            </a:pPr>
            <a:r>
              <a:rPr lang="en-US" dirty="0"/>
              <a:t>The answers related to academic degrees, in which we found significant differences, revealed that coaches with an academic degree have more seniority versus coaches without an academic degree. </a:t>
            </a:r>
          </a:p>
          <a:p>
            <a:pPr algn="l" rtl="0">
              <a:buFont typeface="Wingdings" panose="05000000000000000000" pitchFamily="2" charset="2"/>
              <a:buChar char="§"/>
            </a:pPr>
            <a:r>
              <a:rPr lang="en-US" dirty="0"/>
              <a:t>One explanation is that coaches in Israel have already chosen the profession from which they will make a living and strive to continue working in the field of coaching that they love. Also, the majority of the academics among the coaches are physical education teachers so the field of sports and physical activity created ideal working conditions for them.</a:t>
            </a:r>
          </a:p>
          <a:p>
            <a:endParaRPr lang="he-IL" dirty="0"/>
          </a:p>
        </p:txBody>
      </p:sp>
      <p:sp>
        <p:nvSpPr>
          <p:cNvPr id="4" name="תיבת טקסט 3">
            <a:extLst>
              <a:ext uri="{FF2B5EF4-FFF2-40B4-BE49-F238E27FC236}">
                <a16:creationId xmlns:a16="http://schemas.microsoft.com/office/drawing/2014/main" id="{BE178E80-DF5A-208F-1698-48481CE56B91}"/>
              </a:ext>
            </a:extLst>
          </p:cNvPr>
          <p:cNvSpPr txBox="1"/>
          <p:nvPr/>
        </p:nvSpPr>
        <p:spPr>
          <a:xfrm>
            <a:off x="1451104" y="933472"/>
            <a:ext cx="6102626" cy="461665"/>
          </a:xfrm>
          <a:prstGeom prst="rect">
            <a:avLst/>
          </a:prstGeom>
          <a:noFill/>
        </p:spPr>
        <p:txBody>
          <a:bodyPr wrap="square">
            <a:spAutoFit/>
          </a:bodyPr>
          <a:lstStyle/>
          <a:p>
            <a:r>
              <a:rPr lang="en-US" sz="2400" dirty="0"/>
              <a:t>Research – Discussion and </a:t>
            </a:r>
            <a:r>
              <a:rPr lang="en-US" sz="2400" dirty="0" err="1"/>
              <a:t>Conclutions</a:t>
            </a:r>
            <a:endParaRPr lang="he-IL" sz="2400" dirty="0"/>
          </a:p>
        </p:txBody>
      </p:sp>
    </p:spTree>
    <p:extLst>
      <p:ext uri="{BB962C8B-B14F-4D97-AF65-F5344CB8AC3E}">
        <p14:creationId xmlns:p14="http://schemas.microsoft.com/office/powerpoint/2010/main" val="3991799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D7181F7-79C3-07E8-89B3-066E03AA5A15}"/>
              </a:ext>
            </a:extLst>
          </p:cNvPr>
          <p:cNvSpPr>
            <a:spLocks noGrp="1"/>
          </p:cNvSpPr>
          <p:nvPr>
            <p:ph idx="1"/>
          </p:nvPr>
        </p:nvSpPr>
        <p:spPr>
          <a:xfrm>
            <a:off x="1451579" y="1853754"/>
            <a:ext cx="9603275" cy="4308507"/>
          </a:xfrm>
        </p:spPr>
        <p:txBody>
          <a:bodyPr>
            <a:noAutofit/>
          </a:bodyPr>
          <a:lstStyle/>
          <a:p>
            <a:pPr algn="l" rtl="0"/>
            <a:r>
              <a:rPr lang="en-US" dirty="0"/>
              <a:t>The subject of the employment agreement was found to be statistically significant. Basketball, volleyball, tennis, and </a:t>
            </a:r>
            <a:r>
              <a:rPr lang="en-US" dirty="0" err="1"/>
              <a:t>catchball</a:t>
            </a:r>
            <a:r>
              <a:rPr lang="en-US" dirty="0"/>
              <a:t> coaches have more employment agreements compared to coaches in other sports that participated in the survey.</a:t>
            </a:r>
          </a:p>
          <a:p>
            <a:pPr marL="0" indent="0" algn="l" rtl="0">
              <a:buNone/>
            </a:pPr>
            <a:endParaRPr lang="en-US" dirty="0"/>
          </a:p>
          <a:p>
            <a:pPr algn="l" rtl="0"/>
            <a:r>
              <a:rPr lang="en-US" dirty="0"/>
              <a:t>The significant results we found regarding the existence of an employment agreement in the fields of Basketball, Volleyball, Tennis, and </a:t>
            </a:r>
            <a:r>
              <a:rPr lang="en-US" dirty="0" err="1"/>
              <a:t>Catchball</a:t>
            </a:r>
            <a:r>
              <a:rPr lang="en-US" dirty="0"/>
              <a:t> compared to the other branches, can be explained by the fact that these sports disciplines are popular in Israel and they also generate income into the employer’s coffers, versus other sports except Football which is the most popular sport in Israel but the coaches did not participate in the survey and the swimming coaches who did not participate due to a dispute with the Swimming Association.</a:t>
            </a:r>
            <a:endParaRPr lang="he-IL" dirty="0"/>
          </a:p>
        </p:txBody>
      </p:sp>
      <p:sp>
        <p:nvSpPr>
          <p:cNvPr id="4" name="תיבת טקסט 3">
            <a:extLst>
              <a:ext uri="{FF2B5EF4-FFF2-40B4-BE49-F238E27FC236}">
                <a16:creationId xmlns:a16="http://schemas.microsoft.com/office/drawing/2014/main" id="{0CCD7580-4BE9-D86B-C168-17AED17DA084}"/>
              </a:ext>
            </a:extLst>
          </p:cNvPr>
          <p:cNvSpPr txBox="1"/>
          <p:nvPr/>
        </p:nvSpPr>
        <p:spPr>
          <a:xfrm>
            <a:off x="1451104" y="933472"/>
            <a:ext cx="6102626" cy="461665"/>
          </a:xfrm>
          <a:prstGeom prst="rect">
            <a:avLst/>
          </a:prstGeom>
          <a:noFill/>
        </p:spPr>
        <p:txBody>
          <a:bodyPr wrap="square">
            <a:spAutoFit/>
          </a:bodyPr>
          <a:lstStyle/>
          <a:p>
            <a:r>
              <a:rPr lang="en-US" sz="2400" dirty="0"/>
              <a:t>Research – Discussion and </a:t>
            </a:r>
            <a:r>
              <a:rPr lang="en-US" sz="2400" dirty="0" err="1"/>
              <a:t>Conclutions</a:t>
            </a:r>
            <a:endParaRPr lang="he-IL" sz="2400" dirty="0"/>
          </a:p>
        </p:txBody>
      </p:sp>
    </p:spTree>
    <p:extLst>
      <p:ext uri="{BB962C8B-B14F-4D97-AF65-F5344CB8AC3E}">
        <p14:creationId xmlns:p14="http://schemas.microsoft.com/office/powerpoint/2010/main" val="1848466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4CE87E5-742C-B8B1-C477-A8F2064C8A72}"/>
              </a:ext>
            </a:extLst>
          </p:cNvPr>
          <p:cNvSpPr>
            <a:spLocks noGrp="1"/>
          </p:cNvSpPr>
          <p:nvPr>
            <p:ph idx="1"/>
          </p:nvPr>
        </p:nvSpPr>
        <p:spPr>
          <a:xfrm>
            <a:off x="1362124" y="2340667"/>
            <a:ext cx="9799517" cy="3737111"/>
          </a:xfrm>
        </p:spPr>
        <p:txBody>
          <a:bodyPr>
            <a:noAutofit/>
          </a:bodyPr>
          <a:lstStyle/>
          <a:p>
            <a:pPr algn="l" rtl="0">
              <a:buFont typeface="Wingdings" panose="05000000000000000000" pitchFamily="2" charset="2"/>
              <a:buChar char="§"/>
            </a:pPr>
            <a:r>
              <a:rPr lang="en-US" dirty="0"/>
              <a:t>The findings also show that the place where the coach acquired his education is related to seniority in coaching. The findings revealed at a statistically significant level that those coaches who acquired their education at the Wingate Institute have more seniority in sports training. </a:t>
            </a:r>
          </a:p>
          <a:p>
            <a:pPr algn="l" rtl="0">
              <a:buFont typeface="Wingdings" panose="05000000000000000000" pitchFamily="2" charset="2"/>
              <a:buChar char="§"/>
            </a:pPr>
            <a:r>
              <a:rPr lang="en-US" dirty="0"/>
              <a:t>These findings can indicate the centrality and special status of the Wingate Institute, the National Sports Institute in Israel. Those who have made an effort to be admitted to the coaching school at the institute, those who are willing to travel long distances to study - are interested in seeing coaching as a profession and career,  that they will focus on throughout their lives, more so than coaches who acquired their coaching diploma from other coach education institution.</a:t>
            </a:r>
          </a:p>
        </p:txBody>
      </p:sp>
      <p:sp>
        <p:nvSpPr>
          <p:cNvPr id="2" name="תיבת טקסט 1">
            <a:extLst>
              <a:ext uri="{FF2B5EF4-FFF2-40B4-BE49-F238E27FC236}">
                <a16:creationId xmlns:a16="http://schemas.microsoft.com/office/drawing/2014/main" id="{4E7E59A0-9026-EB9B-C964-5123B7B67780}"/>
              </a:ext>
            </a:extLst>
          </p:cNvPr>
          <p:cNvSpPr txBox="1"/>
          <p:nvPr/>
        </p:nvSpPr>
        <p:spPr>
          <a:xfrm>
            <a:off x="1451104" y="933472"/>
            <a:ext cx="6102626" cy="461665"/>
          </a:xfrm>
          <a:prstGeom prst="rect">
            <a:avLst/>
          </a:prstGeom>
          <a:noFill/>
        </p:spPr>
        <p:txBody>
          <a:bodyPr wrap="square">
            <a:spAutoFit/>
          </a:bodyPr>
          <a:lstStyle/>
          <a:p>
            <a:r>
              <a:rPr lang="en-US" sz="2400" dirty="0"/>
              <a:t>Research – Discussion and </a:t>
            </a:r>
            <a:r>
              <a:rPr lang="en-US" sz="2400" dirty="0" err="1"/>
              <a:t>Conclutions</a:t>
            </a:r>
            <a:endParaRPr lang="he-IL" sz="2400" dirty="0"/>
          </a:p>
        </p:txBody>
      </p:sp>
    </p:spTree>
    <p:extLst>
      <p:ext uri="{BB962C8B-B14F-4D97-AF65-F5344CB8AC3E}">
        <p14:creationId xmlns:p14="http://schemas.microsoft.com/office/powerpoint/2010/main" val="1881186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1A1672A-643C-A99F-CE3A-978F6D943944}"/>
              </a:ext>
            </a:extLst>
          </p:cNvPr>
          <p:cNvSpPr>
            <a:spLocks noGrp="1"/>
          </p:cNvSpPr>
          <p:nvPr>
            <p:ph idx="1"/>
          </p:nvPr>
        </p:nvSpPr>
        <p:spPr>
          <a:xfrm>
            <a:off x="1451579" y="2015732"/>
            <a:ext cx="10081660" cy="4107798"/>
          </a:xfrm>
        </p:spPr>
        <p:txBody>
          <a:bodyPr>
            <a:noAutofit/>
          </a:bodyPr>
          <a:lstStyle/>
          <a:p>
            <a:pPr algn="l" rtl="0"/>
            <a:r>
              <a:rPr lang="en-US" dirty="0"/>
              <a:t>The significant findings regarding the level of satisfaction of the coaches, by sports, and the coach education program  indicate that the sports of sambo, handball, and roller skating have a higher level of satisfaction with the coaching education process compared to coaches in basketball, gyms, and sailing. One of the explanations for the differences is probably related to who coordinated the studies in these branches and the content of the studies.</a:t>
            </a:r>
          </a:p>
          <a:p>
            <a:pPr algn="l" rtl="0"/>
            <a:r>
              <a:rPr lang="en-US" dirty="0"/>
              <a:t> Sailing and basketball are leading sports in Israel's high-performance sports, and therefore the critical level of the training is higher than other sports disciplines. It meets the level required of the coaches in these sports. </a:t>
            </a:r>
          </a:p>
          <a:p>
            <a:pPr algn="l" rtl="0"/>
            <a:r>
              <a:rPr lang="en-US" dirty="0"/>
              <a:t>In the field of gyms, which is a common field in Israel, it is necessary to check what is the reason why the coaches - the graduates are not satisfied with the contents of the various courses</a:t>
            </a:r>
            <a:endParaRPr lang="he-IL" dirty="0"/>
          </a:p>
          <a:p>
            <a:pPr algn="l" rtl="0"/>
            <a:endParaRPr lang="he-IL" dirty="0"/>
          </a:p>
        </p:txBody>
      </p:sp>
      <p:sp>
        <p:nvSpPr>
          <p:cNvPr id="4" name="תיבת טקסט 3">
            <a:extLst>
              <a:ext uri="{FF2B5EF4-FFF2-40B4-BE49-F238E27FC236}">
                <a16:creationId xmlns:a16="http://schemas.microsoft.com/office/drawing/2014/main" id="{DCE4CA72-0020-F308-5AF8-4E481A32E434}"/>
              </a:ext>
            </a:extLst>
          </p:cNvPr>
          <p:cNvSpPr txBox="1"/>
          <p:nvPr/>
        </p:nvSpPr>
        <p:spPr>
          <a:xfrm>
            <a:off x="1451104" y="933472"/>
            <a:ext cx="6102626" cy="461665"/>
          </a:xfrm>
          <a:prstGeom prst="rect">
            <a:avLst/>
          </a:prstGeom>
          <a:noFill/>
        </p:spPr>
        <p:txBody>
          <a:bodyPr wrap="square">
            <a:spAutoFit/>
          </a:bodyPr>
          <a:lstStyle/>
          <a:p>
            <a:r>
              <a:rPr lang="en-US" sz="2400" dirty="0"/>
              <a:t>Research – Discussion and </a:t>
            </a:r>
            <a:r>
              <a:rPr lang="en-US" sz="2400" dirty="0" err="1"/>
              <a:t>Conclutions</a:t>
            </a:r>
            <a:endParaRPr lang="he-IL" sz="2400" dirty="0"/>
          </a:p>
        </p:txBody>
      </p:sp>
    </p:spTree>
    <p:extLst>
      <p:ext uri="{BB962C8B-B14F-4D97-AF65-F5344CB8AC3E}">
        <p14:creationId xmlns:p14="http://schemas.microsoft.com/office/powerpoint/2010/main" val="1666020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F5973F6B-1AE4-DF5F-3E39-A9A93E6EDE72}"/>
              </a:ext>
            </a:extLst>
          </p:cNvPr>
          <p:cNvSpPr>
            <a:spLocks noGrp="1"/>
          </p:cNvSpPr>
          <p:nvPr>
            <p:ph idx="1"/>
          </p:nvPr>
        </p:nvSpPr>
        <p:spPr>
          <a:xfrm>
            <a:off x="770283" y="1881551"/>
            <a:ext cx="11201400" cy="4255862"/>
          </a:xfrm>
        </p:spPr>
        <p:txBody>
          <a:bodyPr>
            <a:noAutofit/>
          </a:bodyPr>
          <a:lstStyle/>
          <a:p>
            <a:pPr algn="l" rtl="0">
              <a:buFont typeface="Wingdings" panose="05000000000000000000" pitchFamily="2" charset="2"/>
              <a:buChar char="§"/>
            </a:pPr>
            <a:r>
              <a:rPr lang="en-US" dirty="0"/>
              <a:t>This is the first comprehensive survey conducted in Israel about the demographic, educational, and occupational characteristics of the coaches and their work.</a:t>
            </a:r>
          </a:p>
          <a:p>
            <a:pPr algn="l" rtl="0">
              <a:buFont typeface="Wingdings" panose="05000000000000000000" pitchFamily="2" charset="2"/>
              <a:buChar char="§"/>
            </a:pPr>
            <a:r>
              <a:rPr lang="en-US" dirty="0"/>
              <a:t>These findings are a basis for understanding the coaching process and the work of the coaches in Israel, which will enable policymakers to improve the coaching conditions, coach education programs, and in-service training. </a:t>
            </a:r>
          </a:p>
          <a:p>
            <a:pPr algn="l" rtl="0">
              <a:buFont typeface="Wingdings" panose="05000000000000000000" pitchFamily="2" charset="2"/>
              <a:buChar char="§"/>
            </a:pPr>
            <a:r>
              <a:rPr lang="en-US" dirty="0"/>
              <a:t>It is assumed that presenting the findings to policymakers such as the Ministry of Culture and Sports, the Coaching Division, the Olympic Committee, </a:t>
            </a:r>
            <a:r>
              <a:rPr lang="en-US" dirty="0" err="1"/>
              <a:t>etc</a:t>
            </a:r>
            <a:r>
              <a:rPr lang="en-US" dirty="0"/>
              <a:t>, will help advance the knowledge and status of the coaching profession and coaches in Israel.</a:t>
            </a:r>
          </a:p>
          <a:p>
            <a:pPr algn="l" rtl="0">
              <a:buFont typeface="Wingdings" panose="05000000000000000000" pitchFamily="2" charset="2"/>
              <a:buChar char="§"/>
            </a:pPr>
            <a:r>
              <a:rPr lang="en-US" dirty="0"/>
              <a:t>We recommend performing similar research in </a:t>
            </a:r>
            <a:r>
              <a:rPr lang="en-US"/>
              <a:t>the future </a:t>
            </a:r>
            <a:r>
              <a:rPr lang="en-US" dirty="0"/>
              <a:t>in order to learn about trends and changes, if any, in the characteristics of the coaches' work in Israel. </a:t>
            </a:r>
          </a:p>
        </p:txBody>
      </p:sp>
      <p:sp>
        <p:nvSpPr>
          <p:cNvPr id="5" name="תיבת טקסט 4">
            <a:extLst>
              <a:ext uri="{FF2B5EF4-FFF2-40B4-BE49-F238E27FC236}">
                <a16:creationId xmlns:a16="http://schemas.microsoft.com/office/drawing/2014/main" id="{3F16CC6E-15AE-5778-ED00-B7CC40B1176D}"/>
              </a:ext>
            </a:extLst>
          </p:cNvPr>
          <p:cNvSpPr txBox="1"/>
          <p:nvPr/>
        </p:nvSpPr>
        <p:spPr>
          <a:xfrm>
            <a:off x="1033658" y="834080"/>
            <a:ext cx="6102626" cy="461665"/>
          </a:xfrm>
          <a:prstGeom prst="rect">
            <a:avLst/>
          </a:prstGeom>
          <a:noFill/>
        </p:spPr>
        <p:txBody>
          <a:bodyPr wrap="square">
            <a:spAutoFit/>
          </a:bodyPr>
          <a:lstStyle/>
          <a:p>
            <a:r>
              <a:rPr lang="en-US" sz="2400" dirty="0"/>
              <a:t>Summary and Recommendations</a:t>
            </a:r>
            <a:endParaRPr lang="he-IL" sz="2400" dirty="0"/>
          </a:p>
        </p:txBody>
      </p:sp>
    </p:spTree>
    <p:extLst>
      <p:ext uri="{BB962C8B-B14F-4D97-AF65-F5344CB8AC3E}">
        <p14:creationId xmlns:p14="http://schemas.microsoft.com/office/powerpoint/2010/main" val="396914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9FBD118-D220-CA14-B625-AE4031A6F109}"/>
              </a:ext>
            </a:extLst>
          </p:cNvPr>
          <p:cNvSpPr>
            <a:spLocks noGrp="1"/>
          </p:cNvSpPr>
          <p:nvPr>
            <p:ph idx="1"/>
          </p:nvPr>
        </p:nvSpPr>
        <p:spPr>
          <a:xfrm>
            <a:off x="1451579" y="1863689"/>
            <a:ext cx="9603275" cy="3066114"/>
          </a:xfrm>
        </p:spPr>
        <p:txBody>
          <a:bodyPr>
            <a:normAutofit/>
          </a:bodyPr>
          <a:lstStyle/>
          <a:p>
            <a:pPr algn="l" rtl="0"/>
            <a:r>
              <a:rPr lang="en-US" sz="1800" dirty="0"/>
              <a:t>    Descriptive Statistics.</a:t>
            </a:r>
          </a:p>
          <a:p>
            <a:pPr algn="l" rtl="0"/>
            <a:r>
              <a:rPr lang="en-US" sz="1800" dirty="0"/>
              <a:t>    </a:t>
            </a:r>
            <a:r>
              <a:rPr lang="en-US" sz="1800" b="0" i="0" dirty="0">
                <a:solidFill>
                  <a:srgbClr val="222222"/>
                </a:solidFill>
                <a:effectLst/>
                <a:latin typeface="Arial" panose="020B0604020202020204" pitchFamily="34" charset="0"/>
              </a:rPr>
              <a:t>Kruskal Wallis – For one-way analysis of variance.</a:t>
            </a:r>
          </a:p>
          <a:p>
            <a:pPr algn="l" rtl="0"/>
            <a:r>
              <a:rPr lang="en-US" sz="1800" b="0" i="0" dirty="0">
                <a:solidFill>
                  <a:srgbClr val="222222"/>
                </a:solidFill>
                <a:effectLst/>
                <a:latin typeface="Arial" panose="020B0604020202020204" pitchFamily="34" charset="0"/>
              </a:rPr>
              <a:t>    Chi-squared test.</a:t>
            </a:r>
          </a:p>
          <a:p>
            <a:pPr algn="l" rtl="0"/>
            <a:r>
              <a:rPr lang="en-US" sz="1800" dirty="0">
                <a:solidFill>
                  <a:srgbClr val="222222"/>
                </a:solidFill>
                <a:latin typeface="Arial" panose="020B0604020202020204" pitchFamily="34" charset="0"/>
              </a:rPr>
              <a:t>    </a:t>
            </a:r>
            <a:r>
              <a:rPr lang="en-US" sz="1800" b="0" i="0" dirty="0">
                <a:solidFill>
                  <a:srgbClr val="222222"/>
                </a:solidFill>
                <a:effectLst/>
                <a:latin typeface="Arial" panose="020B0604020202020204" pitchFamily="34" charset="0"/>
              </a:rPr>
              <a:t>Fisher's Exact Test.</a:t>
            </a:r>
          </a:p>
          <a:p>
            <a:pPr algn="l" rtl="0"/>
            <a:r>
              <a:rPr lang="en-US" sz="1800" b="0" i="0" dirty="0">
                <a:solidFill>
                  <a:srgbClr val="222222"/>
                </a:solidFill>
                <a:effectLst/>
                <a:latin typeface="Arial" panose="020B0604020202020204" pitchFamily="34" charset="0"/>
              </a:rPr>
              <a:t>    Spearman's rank correlation coefficient</a:t>
            </a:r>
          </a:p>
          <a:p>
            <a:pPr algn="l" rtl="0"/>
            <a:r>
              <a:rPr lang="en-US" sz="1800" dirty="0">
                <a:solidFill>
                  <a:srgbClr val="222222"/>
                </a:solidFill>
                <a:latin typeface="Arial" panose="020B0604020202020204" pitchFamily="34" charset="0"/>
              </a:rPr>
              <a:t>    Kendall correlation coefficient</a:t>
            </a:r>
            <a:endParaRPr lang="en-US" sz="1800" b="0" i="0" dirty="0">
              <a:solidFill>
                <a:srgbClr val="222222"/>
              </a:solidFill>
              <a:effectLst/>
              <a:latin typeface="Arial" panose="020B0604020202020204" pitchFamily="34" charset="0"/>
            </a:endParaRPr>
          </a:p>
          <a:p>
            <a:pPr algn="l" rtl="0"/>
            <a:endParaRPr lang="en-US" sz="1800" b="0" i="0" dirty="0">
              <a:solidFill>
                <a:srgbClr val="222222"/>
              </a:solidFill>
              <a:effectLst/>
              <a:latin typeface="Arial" panose="020B0604020202020204" pitchFamily="34" charset="0"/>
            </a:endParaRPr>
          </a:p>
          <a:p>
            <a:pPr algn="l" rtl="0"/>
            <a:endParaRPr lang="en-US" sz="1800" b="0" i="0" dirty="0">
              <a:solidFill>
                <a:srgbClr val="222222"/>
              </a:solidFill>
              <a:effectLst/>
              <a:latin typeface="Arial" panose="020B0604020202020204" pitchFamily="34" charset="0"/>
            </a:endParaRPr>
          </a:p>
          <a:p>
            <a:pPr algn="l" rtl="0"/>
            <a:endParaRPr lang="en-US" sz="1800" dirty="0">
              <a:solidFill>
                <a:srgbClr val="222222"/>
              </a:solidFill>
              <a:latin typeface="Arial" panose="020B0604020202020204" pitchFamily="34" charset="0"/>
            </a:endParaRPr>
          </a:p>
          <a:p>
            <a:pPr algn="l" rtl="0"/>
            <a:endParaRPr lang="en-US" sz="1800" b="0" i="0" dirty="0">
              <a:solidFill>
                <a:srgbClr val="222222"/>
              </a:solidFill>
              <a:effectLst/>
              <a:latin typeface="Arial" panose="020B0604020202020204" pitchFamily="34" charset="0"/>
            </a:endParaRPr>
          </a:p>
          <a:p>
            <a:pPr algn="l" rtl="0"/>
            <a:endParaRPr lang="en-US" sz="1800" dirty="0">
              <a:solidFill>
                <a:srgbClr val="222222"/>
              </a:solidFill>
              <a:latin typeface="Arial" panose="020B0604020202020204" pitchFamily="34" charset="0"/>
            </a:endParaRPr>
          </a:p>
          <a:p>
            <a:pPr algn="l" rtl="0"/>
            <a:endParaRPr lang="en-US" sz="1800" b="0" i="0" dirty="0">
              <a:solidFill>
                <a:srgbClr val="222222"/>
              </a:solidFill>
              <a:effectLst/>
              <a:latin typeface="Arial" panose="020B0604020202020204" pitchFamily="34" charset="0"/>
            </a:endParaRPr>
          </a:p>
          <a:p>
            <a:pPr algn="l" rtl="0"/>
            <a:endParaRPr lang="en-US" sz="1800" dirty="0">
              <a:solidFill>
                <a:srgbClr val="222222"/>
              </a:solidFill>
              <a:latin typeface="Arial" panose="020B0604020202020204" pitchFamily="34" charset="0"/>
            </a:endParaRPr>
          </a:p>
          <a:p>
            <a:pPr algn="l" rtl="0"/>
            <a:endParaRPr lang="en-US" sz="1800" b="0" i="0" dirty="0">
              <a:solidFill>
                <a:srgbClr val="222222"/>
              </a:solidFill>
              <a:effectLst/>
              <a:latin typeface="Arial" panose="020B0604020202020204" pitchFamily="34" charset="0"/>
            </a:endParaRPr>
          </a:p>
          <a:p>
            <a:pPr algn="l" rtl="0"/>
            <a:endParaRPr lang="en-US" sz="1800" dirty="0">
              <a:solidFill>
                <a:srgbClr val="222222"/>
              </a:solidFill>
              <a:latin typeface="Arial" panose="020B0604020202020204" pitchFamily="34" charset="0"/>
            </a:endParaRPr>
          </a:p>
          <a:p>
            <a:pPr algn="l" rtl="0"/>
            <a:endParaRPr lang="en-US" sz="1800" b="0" i="0" dirty="0">
              <a:solidFill>
                <a:srgbClr val="222222"/>
              </a:solidFill>
              <a:effectLst/>
              <a:latin typeface="Arial" panose="020B0604020202020204" pitchFamily="34" charset="0"/>
            </a:endParaRPr>
          </a:p>
          <a:p>
            <a:pPr marL="0" indent="0" algn="l" rtl="0">
              <a:buNone/>
            </a:pPr>
            <a:endParaRPr lang="he-IL" sz="1800" dirty="0"/>
          </a:p>
        </p:txBody>
      </p:sp>
      <p:sp>
        <p:nvSpPr>
          <p:cNvPr id="5" name="תיבת טקסט 4">
            <a:extLst>
              <a:ext uri="{FF2B5EF4-FFF2-40B4-BE49-F238E27FC236}">
                <a16:creationId xmlns:a16="http://schemas.microsoft.com/office/drawing/2014/main" id="{A8512969-E1F0-76CB-3B33-668F86DFBCB7}"/>
              </a:ext>
            </a:extLst>
          </p:cNvPr>
          <p:cNvSpPr txBox="1"/>
          <p:nvPr/>
        </p:nvSpPr>
        <p:spPr>
          <a:xfrm>
            <a:off x="1401416" y="844669"/>
            <a:ext cx="8403535" cy="830997"/>
          </a:xfrm>
          <a:prstGeom prst="rect">
            <a:avLst/>
          </a:prstGeom>
          <a:noFill/>
        </p:spPr>
        <p:txBody>
          <a:bodyPr wrap="square">
            <a:spAutoFit/>
          </a:bodyPr>
          <a:lstStyle/>
          <a:p>
            <a:r>
              <a:rPr lang="en-US" sz="2400" dirty="0"/>
              <a:t> Statistical analysis was performed by using the following methods:</a:t>
            </a:r>
            <a:br>
              <a:rPr lang="en-US" sz="2400" dirty="0"/>
            </a:br>
            <a:endParaRPr lang="he-IL" sz="2400" dirty="0"/>
          </a:p>
        </p:txBody>
      </p:sp>
      <p:sp>
        <p:nvSpPr>
          <p:cNvPr id="7" name="תיבת טקסט 6">
            <a:extLst>
              <a:ext uri="{FF2B5EF4-FFF2-40B4-BE49-F238E27FC236}">
                <a16:creationId xmlns:a16="http://schemas.microsoft.com/office/drawing/2014/main" id="{38B92251-C561-C78C-6D75-626799C78F9B}"/>
              </a:ext>
            </a:extLst>
          </p:cNvPr>
          <p:cNvSpPr txBox="1"/>
          <p:nvPr/>
        </p:nvSpPr>
        <p:spPr>
          <a:xfrm>
            <a:off x="1416788" y="4832233"/>
            <a:ext cx="9958543" cy="923330"/>
          </a:xfrm>
          <a:prstGeom prst="rect">
            <a:avLst/>
          </a:prstGeom>
          <a:noFill/>
        </p:spPr>
        <p:txBody>
          <a:bodyPr wrap="square">
            <a:spAutoFit/>
          </a:bodyPr>
          <a:lstStyle/>
          <a:p>
            <a:pPr algn="l" rtl="0">
              <a:buFont typeface="Wingdings" panose="05000000000000000000" pitchFamily="2" charset="2"/>
              <a:buChar char="§"/>
            </a:pPr>
            <a:r>
              <a:rPr lang="en-US" dirty="0"/>
              <a:t>      Some of the sports variables were united to reduce the number of groups to determine better 	the significance of the results. (Ball Games were classified by Football, Basketball, and all other ball 	games = in one category. The places of residence were grouped into North Central and South).</a:t>
            </a:r>
            <a:endParaRPr lang="he-IL" dirty="0"/>
          </a:p>
        </p:txBody>
      </p:sp>
    </p:spTree>
    <p:extLst>
      <p:ext uri="{BB962C8B-B14F-4D97-AF65-F5344CB8AC3E}">
        <p14:creationId xmlns:p14="http://schemas.microsoft.com/office/powerpoint/2010/main" val="124513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rt, pie chart, sunburst chart&#10;&#10;Description automatically generated">
            <a:extLst>
              <a:ext uri="{FF2B5EF4-FFF2-40B4-BE49-F238E27FC236}">
                <a16:creationId xmlns:a16="http://schemas.microsoft.com/office/drawing/2014/main" id="{A3DDCAF3-F195-986C-9453-25A6DA7FC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265" y="717453"/>
            <a:ext cx="9602806" cy="5484564"/>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0C28C2E9-7DA5-175D-E172-848EC1AABCFC}"/>
              </a:ext>
            </a:extLst>
          </p:cNvPr>
          <p:cNvSpPr txBox="1"/>
          <p:nvPr/>
        </p:nvSpPr>
        <p:spPr>
          <a:xfrm>
            <a:off x="1128178" y="220394"/>
            <a:ext cx="10265567" cy="461665"/>
          </a:xfrm>
          <a:prstGeom prst="rect">
            <a:avLst/>
          </a:prstGeom>
          <a:noFill/>
        </p:spPr>
        <p:txBody>
          <a:bodyPr wrap="none" rtlCol="1">
            <a:spAutoFit/>
          </a:bodyPr>
          <a:lstStyle/>
          <a:p>
            <a:r>
              <a:rPr lang="en-US" sz="2400" dirty="0"/>
              <a:t>Participation in the survey in Tennis, Volleyball, Basketball, and Triathlon stands out</a:t>
            </a:r>
            <a:endParaRPr lang="he-IL" sz="2400" dirty="0"/>
          </a:p>
        </p:txBody>
      </p:sp>
    </p:spTree>
    <p:extLst>
      <p:ext uri="{BB962C8B-B14F-4D97-AF65-F5344CB8AC3E}">
        <p14:creationId xmlns:p14="http://schemas.microsoft.com/office/powerpoint/2010/main" val="263356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orms response chart. Question title: את מי  הנך מאמן/ מדריך (סמן X במקום המתאים:. Number of responses: 416 responses.">
            <a:extLst>
              <a:ext uri="{FF2B5EF4-FFF2-40B4-BE49-F238E27FC236}">
                <a16:creationId xmlns:a16="http://schemas.microsoft.com/office/drawing/2014/main" id="{E28557C3-B30C-D459-B6B6-140A3F521B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0" t="14182" r="34375"/>
          <a:stretch/>
        </p:blipFill>
        <p:spPr bwMode="auto">
          <a:xfrm>
            <a:off x="1406387" y="1813891"/>
            <a:ext cx="9700591" cy="4251058"/>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BD23A772-1BB2-9FA0-1CB0-2A10DFFAB0E2}"/>
              </a:ext>
            </a:extLst>
          </p:cNvPr>
          <p:cNvSpPr txBox="1"/>
          <p:nvPr/>
        </p:nvSpPr>
        <p:spPr>
          <a:xfrm>
            <a:off x="3062068" y="793051"/>
            <a:ext cx="3076135" cy="461665"/>
          </a:xfrm>
          <a:prstGeom prst="rect">
            <a:avLst/>
          </a:prstGeom>
          <a:noFill/>
        </p:spPr>
        <p:txBody>
          <a:bodyPr wrap="square">
            <a:spAutoFit/>
          </a:bodyPr>
          <a:lstStyle/>
          <a:p>
            <a:r>
              <a:rPr lang="he-IL" sz="2400" dirty="0" err="1"/>
              <a:t>Who</a:t>
            </a:r>
            <a:r>
              <a:rPr lang="he-IL" sz="2400" dirty="0"/>
              <a:t> </a:t>
            </a:r>
            <a:r>
              <a:rPr lang="he-IL" sz="2400" dirty="0" err="1"/>
              <a:t>do</a:t>
            </a:r>
            <a:r>
              <a:rPr lang="he-IL" sz="2400" dirty="0"/>
              <a:t> </a:t>
            </a:r>
            <a:r>
              <a:rPr lang="he-IL" sz="2400" dirty="0" err="1"/>
              <a:t>you</a:t>
            </a:r>
            <a:r>
              <a:rPr lang="he-IL" sz="2400" dirty="0"/>
              <a:t> </a:t>
            </a:r>
            <a:r>
              <a:rPr lang="he-IL" sz="2400" dirty="0" err="1"/>
              <a:t>coach</a:t>
            </a:r>
            <a:r>
              <a:rPr lang="he-IL" sz="2400" dirty="0"/>
              <a:t>?</a:t>
            </a:r>
          </a:p>
        </p:txBody>
      </p:sp>
      <p:sp>
        <p:nvSpPr>
          <p:cNvPr id="5" name="תיבת טקסט 4">
            <a:extLst>
              <a:ext uri="{FF2B5EF4-FFF2-40B4-BE49-F238E27FC236}">
                <a16:creationId xmlns:a16="http://schemas.microsoft.com/office/drawing/2014/main" id="{60D2E25C-490D-1BB6-7A2D-0E04821F0028}"/>
              </a:ext>
            </a:extLst>
          </p:cNvPr>
          <p:cNvSpPr txBox="1"/>
          <p:nvPr/>
        </p:nvSpPr>
        <p:spPr>
          <a:xfrm>
            <a:off x="9256663" y="2514987"/>
            <a:ext cx="623889" cy="369332"/>
          </a:xfrm>
          <a:prstGeom prst="rect">
            <a:avLst/>
          </a:prstGeom>
          <a:noFill/>
        </p:spPr>
        <p:txBody>
          <a:bodyPr wrap="none" rtlCol="1">
            <a:spAutoFit/>
          </a:bodyPr>
          <a:lstStyle/>
          <a:p>
            <a:r>
              <a:rPr lang="en-US" dirty="0"/>
              <a:t>Male</a:t>
            </a:r>
            <a:endParaRPr lang="he-IL" dirty="0"/>
          </a:p>
        </p:txBody>
      </p:sp>
      <p:sp>
        <p:nvSpPr>
          <p:cNvPr id="6" name="תיבת טקסט 5">
            <a:extLst>
              <a:ext uri="{FF2B5EF4-FFF2-40B4-BE49-F238E27FC236}">
                <a16:creationId xmlns:a16="http://schemas.microsoft.com/office/drawing/2014/main" id="{1D4BEEB6-5AAB-A8CB-D2D6-4152E77CEF18}"/>
              </a:ext>
            </a:extLst>
          </p:cNvPr>
          <p:cNvSpPr txBox="1"/>
          <p:nvPr/>
        </p:nvSpPr>
        <p:spPr>
          <a:xfrm>
            <a:off x="9279445" y="2837034"/>
            <a:ext cx="775918" cy="369332"/>
          </a:xfrm>
          <a:prstGeom prst="rect">
            <a:avLst/>
          </a:prstGeom>
          <a:noFill/>
        </p:spPr>
        <p:txBody>
          <a:bodyPr wrap="none" rtlCol="1">
            <a:spAutoFit/>
          </a:bodyPr>
          <a:lstStyle/>
          <a:p>
            <a:r>
              <a:rPr lang="en-US" dirty="0" err="1"/>
              <a:t>Fenale</a:t>
            </a:r>
            <a:endParaRPr lang="he-IL" dirty="0"/>
          </a:p>
        </p:txBody>
      </p:sp>
      <p:sp>
        <p:nvSpPr>
          <p:cNvPr id="7" name="תיבת טקסט 6">
            <a:extLst>
              <a:ext uri="{FF2B5EF4-FFF2-40B4-BE49-F238E27FC236}">
                <a16:creationId xmlns:a16="http://schemas.microsoft.com/office/drawing/2014/main" id="{FFBB1D44-58BB-AA73-D41B-BC984594962D}"/>
              </a:ext>
            </a:extLst>
          </p:cNvPr>
          <p:cNvSpPr txBox="1"/>
          <p:nvPr/>
        </p:nvSpPr>
        <p:spPr>
          <a:xfrm>
            <a:off x="9311326" y="3216760"/>
            <a:ext cx="633507" cy="369332"/>
          </a:xfrm>
          <a:prstGeom prst="rect">
            <a:avLst/>
          </a:prstGeom>
          <a:noFill/>
        </p:spPr>
        <p:txBody>
          <a:bodyPr wrap="none" rtlCol="1">
            <a:spAutoFit/>
          </a:bodyPr>
          <a:lstStyle/>
          <a:p>
            <a:r>
              <a:rPr lang="en-US" dirty="0"/>
              <a:t>Both</a:t>
            </a:r>
            <a:endParaRPr lang="he-IL" dirty="0"/>
          </a:p>
        </p:txBody>
      </p:sp>
    </p:spTree>
    <p:extLst>
      <p:ext uri="{BB962C8B-B14F-4D97-AF65-F5344CB8AC3E}">
        <p14:creationId xmlns:p14="http://schemas.microsoft.com/office/powerpoint/2010/main" val="298946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orms response chart. Question title: מהו גיל הספורטאים שהנך מאמן היום? (סמן X במשבצת המתאימה. אפשר יותר מסימון  X אחד, במידה והנך מאמן יותר מקבוצת גיל אחת).. Number of responses: 416 responses.">
            <a:extLst>
              <a:ext uri="{FF2B5EF4-FFF2-40B4-BE49-F238E27FC236}">
                <a16:creationId xmlns:a16="http://schemas.microsoft.com/office/drawing/2014/main" id="{0891E18C-EC90-66DA-9578-6EAB0CE906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42" t="17988"/>
          <a:stretch/>
        </p:blipFill>
        <p:spPr bwMode="auto">
          <a:xfrm>
            <a:off x="3756990" y="1828800"/>
            <a:ext cx="7492177" cy="4263888"/>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1E077F5E-119D-5DA3-1A8C-D18672359C70}"/>
              </a:ext>
            </a:extLst>
          </p:cNvPr>
          <p:cNvSpPr txBox="1"/>
          <p:nvPr/>
        </p:nvSpPr>
        <p:spPr>
          <a:xfrm>
            <a:off x="3050345" y="689889"/>
            <a:ext cx="7112416" cy="461665"/>
          </a:xfrm>
          <a:prstGeom prst="rect">
            <a:avLst/>
          </a:prstGeom>
          <a:noFill/>
        </p:spPr>
        <p:txBody>
          <a:bodyPr wrap="square">
            <a:spAutoFit/>
          </a:bodyPr>
          <a:lstStyle/>
          <a:p>
            <a:r>
              <a:rPr lang="he-IL" sz="2400" dirty="0" err="1"/>
              <a:t>What</a:t>
            </a:r>
            <a:r>
              <a:rPr lang="he-IL" sz="2400" dirty="0"/>
              <a:t> </a:t>
            </a:r>
            <a:r>
              <a:rPr lang="he-IL" sz="2400" dirty="0" err="1"/>
              <a:t>is</a:t>
            </a:r>
            <a:r>
              <a:rPr lang="he-IL" sz="2400" dirty="0"/>
              <a:t> </a:t>
            </a:r>
            <a:r>
              <a:rPr lang="he-IL" sz="2400" dirty="0" err="1"/>
              <a:t>the</a:t>
            </a:r>
            <a:r>
              <a:rPr lang="he-IL" sz="2400" dirty="0"/>
              <a:t> </a:t>
            </a:r>
            <a:r>
              <a:rPr lang="he-IL" sz="2400" dirty="0" err="1"/>
              <a:t>age</a:t>
            </a:r>
            <a:r>
              <a:rPr lang="he-IL" sz="2400" dirty="0"/>
              <a:t> </a:t>
            </a:r>
            <a:r>
              <a:rPr lang="he-IL" sz="2400" dirty="0" err="1"/>
              <a:t>of</a:t>
            </a:r>
            <a:r>
              <a:rPr lang="he-IL" sz="2400" dirty="0"/>
              <a:t> </a:t>
            </a:r>
            <a:r>
              <a:rPr lang="he-IL" sz="2400" dirty="0" err="1"/>
              <a:t>the</a:t>
            </a:r>
            <a:r>
              <a:rPr lang="he-IL" sz="2400" dirty="0"/>
              <a:t> </a:t>
            </a:r>
            <a:r>
              <a:rPr lang="he-IL" sz="2400" dirty="0" err="1"/>
              <a:t>athletes</a:t>
            </a:r>
            <a:r>
              <a:rPr lang="he-IL" sz="2400" dirty="0"/>
              <a:t> </a:t>
            </a:r>
            <a:r>
              <a:rPr lang="he-IL" sz="2400" dirty="0" err="1"/>
              <a:t>you</a:t>
            </a:r>
            <a:r>
              <a:rPr lang="he-IL" sz="2400" dirty="0"/>
              <a:t> </a:t>
            </a:r>
            <a:r>
              <a:rPr lang="he-IL" sz="2400" dirty="0" err="1"/>
              <a:t>coach</a:t>
            </a:r>
            <a:r>
              <a:rPr lang="he-IL" sz="2400" dirty="0"/>
              <a:t>?</a:t>
            </a:r>
          </a:p>
        </p:txBody>
      </p:sp>
      <p:sp>
        <p:nvSpPr>
          <p:cNvPr id="5" name="תיבת טקסט 4">
            <a:extLst>
              <a:ext uri="{FF2B5EF4-FFF2-40B4-BE49-F238E27FC236}">
                <a16:creationId xmlns:a16="http://schemas.microsoft.com/office/drawing/2014/main" id="{AD236E8E-844C-C571-A38F-46AE01A26ECE}"/>
              </a:ext>
            </a:extLst>
          </p:cNvPr>
          <p:cNvSpPr txBox="1"/>
          <p:nvPr/>
        </p:nvSpPr>
        <p:spPr>
          <a:xfrm>
            <a:off x="1655301" y="2340640"/>
            <a:ext cx="1819729" cy="369332"/>
          </a:xfrm>
          <a:prstGeom prst="rect">
            <a:avLst/>
          </a:prstGeom>
          <a:noFill/>
        </p:spPr>
        <p:txBody>
          <a:bodyPr wrap="none" rtlCol="1">
            <a:spAutoFit/>
          </a:bodyPr>
          <a:lstStyle/>
          <a:p>
            <a:r>
              <a:rPr lang="en-US" dirty="0"/>
              <a:t>Kids up to age 12</a:t>
            </a:r>
            <a:endParaRPr lang="he-IL" dirty="0"/>
          </a:p>
        </p:txBody>
      </p:sp>
      <p:sp>
        <p:nvSpPr>
          <p:cNvPr id="7" name="תיבת טקסט 6">
            <a:extLst>
              <a:ext uri="{FF2B5EF4-FFF2-40B4-BE49-F238E27FC236}">
                <a16:creationId xmlns:a16="http://schemas.microsoft.com/office/drawing/2014/main" id="{3B184BC8-E2E4-69EC-AC0D-A33630D4691D}"/>
              </a:ext>
            </a:extLst>
          </p:cNvPr>
          <p:cNvSpPr txBox="1"/>
          <p:nvPr/>
        </p:nvSpPr>
        <p:spPr>
          <a:xfrm>
            <a:off x="1627264" y="2907860"/>
            <a:ext cx="1825884" cy="369332"/>
          </a:xfrm>
          <a:prstGeom prst="rect">
            <a:avLst/>
          </a:prstGeom>
          <a:noFill/>
        </p:spPr>
        <p:txBody>
          <a:bodyPr wrap="none" rtlCol="1">
            <a:spAutoFit/>
          </a:bodyPr>
          <a:lstStyle/>
          <a:p>
            <a:r>
              <a:rPr lang="en-US" dirty="0"/>
              <a:t>Youth age 12 - 16</a:t>
            </a:r>
            <a:endParaRPr lang="he-IL" dirty="0"/>
          </a:p>
        </p:txBody>
      </p:sp>
      <p:sp>
        <p:nvSpPr>
          <p:cNvPr id="8" name="תיבת טקסט 7">
            <a:extLst>
              <a:ext uri="{FF2B5EF4-FFF2-40B4-BE49-F238E27FC236}">
                <a16:creationId xmlns:a16="http://schemas.microsoft.com/office/drawing/2014/main" id="{43940786-6972-D52E-3DC7-C1A228CCF7E4}"/>
              </a:ext>
            </a:extLst>
          </p:cNvPr>
          <p:cNvSpPr txBox="1"/>
          <p:nvPr/>
        </p:nvSpPr>
        <p:spPr>
          <a:xfrm>
            <a:off x="1635145" y="3355888"/>
            <a:ext cx="1825884" cy="369332"/>
          </a:xfrm>
          <a:prstGeom prst="rect">
            <a:avLst/>
          </a:prstGeom>
          <a:noFill/>
        </p:spPr>
        <p:txBody>
          <a:bodyPr wrap="none" rtlCol="1">
            <a:spAutoFit/>
          </a:bodyPr>
          <a:lstStyle/>
          <a:p>
            <a:r>
              <a:rPr lang="en-US" dirty="0"/>
              <a:t>Youth age 17 - 20</a:t>
            </a:r>
            <a:endParaRPr lang="he-IL" dirty="0"/>
          </a:p>
        </p:txBody>
      </p:sp>
      <p:sp>
        <p:nvSpPr>
          <p:cNvPr id="9" name="תיבת טקסט 8">
            <a:extLst>
              <a:ext uri="{FF2B5EF4-FFF2-40B4-BE49-F238E27FC236}">
                <a16:creationId xmlns:a16="http://schemas.microsoft.com/office/drawing/2014/main" id="{81BDF1ED-3202-0B1F-DE77-96120A475312}"/>
              </a:ext>
            </a:extLst>
          </p:cNvPr>
          <p:cNvSpPr txBox="1"/>
          <p:nvPr/>
        </p:nvSpPr>
        <p:spPr>
          <a:xfrm>
            <a:off x="1657090" y="3850037"/>
            <a:ext cx="1737976" cy="369332"/>
          </a:xfrm>
          <a:prstGeom prst="rect">
            <a:avLst/>
          </a:prstGeom>
          <a:noFill/>
        </p:spPr>
        <p:txBody>
          <a:bodyPr wrap="none" rtlCol="1">
            <a:spAutoFit/>
          </a:bodyPr>
          <a:lstStyle/>
          <a:p>
            <a:r>
              <a:rPr lang="en-US" dirty="0"/>
              <a:t>Seniors age 20 +</a:t>
            </a:r>
            <a:endParaRPr lang="he-IL" dirty="0"/>
          </a:p>
        </p:txBody>
      </p:sp>
      <p:sp>
        <p:nvSpPr>
          <p:cNvPr id="10" name="תיבת טקסט 9">
            <a:extLst>
              <a:ext uri="{FF2B5EF4-FFF2-40B4-BE49-F238E27FC236}">
                <a16:creationId xmlns:a16="http://schemas.microsoft.com/office/drawing/2014/main" id="{AB79F797-6841-3E6B-3E98-940B22E559FE}"/>
              </a:ext>
            </a:extLst>
          </p:cNvPr>
          <p:cNvSpPr txBox="1"/>
          <p:nvPr/>
        </p:nvSpPr>
        <p:spPr>
          <a:xfrm>
            <a:off x="1669380" y="4358450"/>
            <a:ext cx="1669240" cy="369332"/>
          </a:xfrm>
          <a:prstGeom prst="rect">
            <a:avLst/>
          </a:prstGeom>
          <a:noFill/>
        </p:spPr>
        <p:txBody>
          <a:bodyPr wrap="none" rtlCol="1">
            <a:spAutoFit/>
          </a:bodyPr>
          <a:lstStyle/>
          <a:p>
            <a:r>
              <a:rPr lang="en-US" dirty="0"/>
              <a:t>Retired athletes</a:t>
            </a:r>
            <a:endParaRPr lang="he-IL" dirty="0"/>
          </a:p>
        </p:txBody>
      </p:sp>
      <p:sp>
        <p:nvSpPr>
          <p:cNvPr id="12" name="תיבת טקסט 11">
            <a:extLst>
              <a:ext uri="{FF2B5EF4-FFF2-40B4-BE49-F238E27FC236}">
                <a16:creationId xmlns:a16="http://schemas.microsoft.com/office/drawing/2014/main" id="{C7BB7466-9040-9A85-6C4C-720CC566E4B6}"/>
              </a:ext>
            </a:extLst>
          </p:cNvPr>
          <p:cNvSpPr txBox="1"/>
          <p:nvPr/>
        </p:nvSpPr>
        <p:spPr>
          <a:xfrm>
            <a:off x="1676415" y="4835931"/>
            <a:ext cx="1835759" cy="369332"/>
          </a:xfrm>
          <a:prstGeom prst="rect">
            <a:avLst/>
          </a:prstGeom>
          <a:noFill/>
        </p:spPr>
        <p:txBody>
          <a:bodyPr wrap="none" rtlCol="1">
            <a:spAutoFit/>
          </a:bodyPr>
          <a:lstStyle/>
          <a:p>
            <a:r>
              <a:rPr lang="en-US" dirty="0"/>
              <a:t>I am not coaching</a:t>
            </a:r>
            <a:endParaRPr lang="he-IL" dirty="0"/>
          </a:p>
        </p:txBody>
      </p:sp>
    </p:spTree>
    <p:extLst>
      <p:ext uri="{BB962C8B-B14F-4D97-AF65-F5344CB8AC3E}">
        <p14:creationId xmlns:p14="http://schemas.microsoft.com/office/powerpoint/2010/main" val="3739656754"/>
      </p:ext>
    </p:extLst>
  </p:cSld>
  <p:clrMapOvr>
    <a:masterClrMapping/>
  </p:clrMapOvr>
</p:sld>
</file>

<file path=ppt/theme/theme1.xml><?xml version="1.0" encoding="utf-8"?>
<a:theme xmlns:a="http://schemas.openxmlformats.org/drawingml/2006/main" name="גלריה">
  <a:themeElements>
    <a:clrScheme name="גלריה">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גלריה">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גלריה">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22650</TotalTime>
  <Words>3179</Words>
  <Application>Microsoft Office PowerPoint</Application>
  <PresentationFormat>מסך רחב</PresentationFormat>
  <Paragraphs>290</Paragraphs>
  <Slides>57</Slides>
  <Notes>4</Notes>
  <HiddenSlides>17</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57</vt:i4>
      </vt:variant>
    </vt:vector>
  </HeadingPairs>
  <TitlesOfParts>
    <vt:vector size="62" baseType="lpstr">
      <vt:lpstr>Arial</vt:lpstr>
      <vt:lpstr>Calibri</vt:lpstr>
      <vt:lpstr>Gill Sans MT</vt:lpstr>
      <vt:lpstr>Wingdings</vt:lpstr>
      <vt:lpstr>גלריה</vt:lpstr>
      <vt:lpstr>מצגת של PowerPoint‏</vt:lpstr>
      <vt:lpstr>מצגת של PowerPoint‏</vt:lpstr>
      <vt:lpstr>מצגת של PowerPoint‏</vt:lpstr>
      <vt:lpstr>מצגת של PowerPoint‏</vt:lpstr>
      <vt:lpstr>   416 Coaches from 51 sports participated in the survey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 Morgenstern</dc:creator>
  <cp:lastModifiedBy>Uri Schaefer</cp:lastModifiedBy>
  <cp:revision>69</cp:revision>
  <dcterms:created xsi:type="dcterms:W3CDTF">2022-05-22T18:39:29Z</dcterms:created>
  <dcterms:modified xsi:type="dcterms:W3CDTF">2023-11-30T01:02:54Z</dcterms:modified>
</cp:coreProperties>
</file>